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62" d="100"/>
          <a:sy n="62" d="100"/>
        </p:scale>
        <p:origin x="-137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FB639-6D45-42A9-89C3-7F30EF89F924}" type="datetimeFigureOut">
              <a:rPr lang="ar-SA" smtClean="0"/>
              <a:pPr/>
              <a:t>21/03/1429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D7212-6D63-4D43-9531-973936AAE5B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1470025"/>
          </a:xfrm>
        </p:spPr>
        <p:txBody>
          <a:bodyPr/>
          <a:lstStyle/>
          <a:p>
            <a:r>
              <a:rPr lang="ar-SA" dirty="0" smtClean="0">
                <a:solidFill>
                  <a:srgbClr val="FFFF00"/>
                </a:solidFill>
              </a:rPr>
              <a:t>الفرق بين عملية البناء الضوئي والتنفس 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85720" y="2357430"/>
            <a:ext cx="8258188" cy="321471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ar-SA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أن طاقة الضوء التي تستعمل في عملية البناء الضوئي تطلق في عملية التنفس بشكل حرارة </a:t>
            </a:r>
            <a:r>
              <a:rPr lang="ar-SA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او</a:t>
            </a:r>
            <a:r>
              <a:rPr lang="ar-SA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بشكل آخر.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أن عملية البناء الضوئي تقتصر على النباتات الخضراء بينما تشمل عملية التنفس النبات والحيوان . </a:t>
            </a:r>
            <a:endParaRPr lang="ar-SA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1470025"/>
          </a:xfrm>
        </p:spPr>
        <p:txBody>
          <a:bodyPr>
            <a:normAutofit/>
          </a:bodyPr>
          <a:lstStyle/>
          <a:p>
            <a:r>
              <a:rPr lang="ar-SA" sz="3600" dirty="0" smtClean="0">
                <a:solidFill>
                  <a:srgbClr val="FFFF00"/>
                </a:solidFill>
                <a:cs typeface="Andalus" pitchFamily="2" charset="-78"/>
              </a:rPr>
              <a:t>الفرق بين عملية التنفس والبناء الضوئي في الليل والنهار هما : </a:t>
            </a:r>
            <a:endParaRPr lang="ar-SA" sz="3600" dirty="0">
              <a:solidFill>
                <a:srgbClr val="FFFF00"/>
              </a:solidFill>
              <a:cs typeface="Andalus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71472" y="2071678"/>
            <a:ext cx="8286808" cy="1752600"/>
          </a:xfrm>
        </p:spPr>
        <p:txBody>
          <a:bodyPr>
            <a:noAutofit/>
          </a:bodyPr>
          <a:lstStyle/>
          <a:p>
            <a:pPr algn="just"/>
            <a:r>
              <a:rPr lang="ar-SA" sz="3600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cs typeface="Simple Bold Jut Out" pitchFamily="2" charset="-78"/>
              </a:rPr>
              <a:t>أثناء النهار : </a:t>
            </a:r>
          </a:p>
          <a:p>
            <a:pPr algn="just">
              <a:buFont typeface="Arial" pitchFamily="34" charset="0"/>
              <a:buChar char="•"/>
            </a:pPr>
            <a:r>
              <a:rPr lang="ar-SA" sz="2400" b="1" dirty="0">
                <a:solidFill>
                  <a:schemeClr val="accent1">
                    <a:lumMod val="20000"/>
                    <a:lumOff val="80000"/>
                  </a:schemeClr>
                </a:solidFill>
                <a:cs typeface="Akhbar MT" pitchFamily="2" charset="-78"/>
              </a:rPr>
              <a:t> </a:t>
            </a:r>
            <a:r>
              <a:rPr lang="ar-SA" b="1" dirty="0" smtClean="0">
                <a:solidFill>
                  <a:schemeClr val="accent1">
                    <a:lumMod val="20000"/>
                    <a:lumOff val="80000"/>
                  </a:schemeClr>
                </a:solidFill>
                <a:cs typeface="Akhbar MT" pitchFamily="2" charset="-78"/>
              </a:rPr>
              <a:t>تمتص النباتات </a:t>
            </a:r>
            <a:r>
              <a:rPr lang="ar-SA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cs typeface="Akhbar MT" pitchFamily="2" charset="-78"/>
              </a:rPr>
              <a:t>الاكسجين</a:t>
            </a:r>
            <a:r>
              <a:rPr lang="ar-SA" b="1" dirty="0" smtClean="0">
                <a:solidFill>
                  <a:schemeClr val="accent1">
                    <a:lumMod val="20000"/>
                    <a:lumOff val="80000"/>
                  </a:schemeClr>
                </a:solidFill>
                <a:cs typeface="Akhbar MT" pitchFamily="2" charset="-78"/>
              </a:rPr>
              <a:t> وتطلق غاز ثاني </a:t>
            </a:r>
            <a:r>
              <a:rPr lang="ar-SA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cs typeface="Akhbar MT" pitchFamily="2" charset="-78"/>
              </a:rPr>
              <a:t>أكيسد</a:t>
            </a:r>
            <a:r>
              <a:rPr lang="ar-SA" b="1" dirty="0" smtClean="0">
                <a:solidFill>
                  <a:schemeClr val="accent1">
                    <a:lumMod val="20000"/>
                    <a:lumOff val="80000"/>
                  </a:schemeClr>
                </a:solidFill>
                <a:cs typeface="Akhbar MT" pitchFamily="2" charset="-78"/>
              </a:rPr>
              <a:t> الكربون في عملية التنفس . </a:t>
            </a:r>
          </a:p>
          <a:p>
            <a:pPr algn="just">
              <a:buFont typeface="Arial" pitchFamily="34" charset="0"/>
              <a:buChar char="•"/>
            </a:pPr>
            <a:r>
              <a:rPr lang="ar-SA" b="1" dirty="0" smtClean="0">
                <a:solidFill>
                  <a:schemeClr val="accent1">
                    <a:lumMod val="20000"/>
                    <a:lumOff val="80000"/>
                  </a:schemeClr>
                </a:solidFill>
                <a:cs typeface="Akhbar MT" pitchFamily="2" charset="-78"/>
              </a:rPr>
              <a:t>تمتص النباتات غاز ثاني أكسيد الكربون وتطلق الأكسجين في عملية البناء الضوئي  .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28596" y="5214950"/>
            <a:ext cx="8072494" cy="1357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just"/>
            <a:r>
              <a:rPr lang="ar-SA" sz="32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algn="just"/>
            <a:r>
              <a:rPr lang="ar-SA" sz="3200" b="1" u="sng" dirty="0" smtClean="0">
                <a:solidFill>
                  <a:schemeClr val="bg2">
                    <a:lumMod val="10000"/>
                  </a:schemeClr>
                </a:solidFill>
                <a:cs typeface="Akhbar MT" pitchFamily="2" charset="-78"/>
              </a:rPr>
              <a:t>الملخص </a:t>
            </a:r>
            <a:r>
              <a:rPr lang="ar-SA" sz="3200" b="1" u="sng" dirty="0" smtClean="0">
                <a:solidFill>
                  <a:schemeClr val="bg2">
                    <a:lumMod val="10000"/>
                  </a:schemeClr>
                </a:solidFill>
                <a:cs typeface="Akhbar MT" pitchFamily="2" charset="-78"/>
              </a:rPr>
              <a:t>لهاتين العمليتين هي :- </a:t>
            </a:r>
          </a:p>
          <a:p>
            <a:pPr algn="just"/>
            <a:r>
              <a:rPr lang="ar-SA" sz="3200" b="1" dirty="0" smtClean="0">
                <a:solidFill>
                  <a:schemeClr val="bg2">
                    <a:lumMod val="10000"/>
                  </a:schemeClr>
                </a:solidFill>
                <a:cs typeface="Akhbar MT" pitchFamily="2" charset="-78"/>
              </a:rPr>
              <a:t>أن النباتات تطلق خلال النهار كمية من الأكسجين اكبر مما تستهلك . </a:t>
            </a:r>
          </a:p>
          <a:p>
            <a:pPr algn="ctr"/>
            <a:endParaRPr lang="ar-SA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929190" y="642918"/>
            <a:ext cx="3529010" cy="1470025"/>
          </a:xfrm>
        </p:spPr>
        <p:txBody>
          <a:bodyPr/>
          <a:lstStyle/>
          <a:p>
            <a:r>
              <a:rPr lang="ar-SA" b="1" dirty="0" smtClean="0">
                <a:solidFill>
                  <a:srgbClr val="00B0F0"/>
                </a:solidFill>
                <a:cs typeface="Simple Bold Jut Out" pitchFamily="2" charset="-78"/>
              </a:rPr>
              <a:t>أثناء الليل : </a:t>
            </a:r>
            <a:endParaRPr lang="ar-SA" b="1" dirty="0">
              <a:solidFill>
                <a:srgbClr val="00B0F0"/>
              </a:solidFill>
              <a:cs typeface="Simple Bold Jut Out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14344" y="2357430"/>
            <a:ext cx="7843870" cy="1752600"/>
          </a:xfrm>
        </p:spPr>
        <p:txBody>
          <a:bodyPr>
            <a:noAutofit/>
          </a:bodyPr>
          <a:lstStyle/>
          <a:p>
            <a:pPr algn="r">
              <a:buFont typeface="Arial" pitchFamily="34" charset="0"/>
              <a:buChar char="•"/>
            </a:pPr>
            <a:r>
              <a:rPr lang="ar-SA" sz="3600" b="1" dirty="0" smtClean="0">
                <a:solidFill>
                  <a:srgbClr val="FFFF00"/>
                </a:solidFill>
                <a:cs typeface="Akhbar MT" pitchFamily="2" charset="-78"/>
              </a:rPr>
              <a:t> تمتص النباتات الأكسجين وتطلق غاز ثاني أكسيد الكربون في عملية التنفس . </a:t>
            </a:r>
          </a:p>
          <a:p>
            <a:pPr algn="r">
              <a:buFont typeface="Arial" pitchFamily="34" charset="0"/>
              <a:buChar char="•"/>
            </a:pPr>
            <a:r>
              <a:rPr lang="ar-SA" sz="3600" b="1" dirty="0" smtClean="0">
                <a:solidFill>
                  <a:srgbClr val="FFFF00"/>
                </a:solidFill>
                <a:cs typeface="Akhbar MT" pitchFamily="2" charset="-78"/>
              </a:rPr>
              <a:t> </a:t>
            </a:r>
            <a:r>
              <a:rPr lang="ar-SA" sz="3600" b="1" dirty="0" smtClean="0">
                <a:solidFill>
                  <a:srgbClr val="FFFF00"/>
                </a:solidFill>
                <a:cs typeface="Akhbar MT" pitchFamily="2" charset="-78"/>
              </a:rPr>
              <a:t>أن عملية البناء الضوئي لا تحدث إلا بصورة محدودة من جراء الضوء الاصطناعي أو الأضواء الأخرى الخافتة .</a:t>
            </a:r>
            <a:endParaRPr lang="ar-SA" sz="3600" b="1" dirty="0">
              <a:solidFill>
                <a:srgbClr val="FFFF00"/>
              </a:solidFill>
              <a:cs typeface="Akhbar MT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28596" y="5000636"/>
            <a:ext cx="8286808" cy="9286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Akhbar MT" pitchFamily="2" charset="-78"/>
              </a:rPr>
              <a:t> المحصلة النهائية لهذا العملية أن النباتات تنتج الأكسجين بكمية اكبر . </a:t>
            </a:r>
            <a:endParaRPr lang="ar-SA" sz="3200" b="1" dirty="0">
              <a:cs typeface="Akhbar M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3786182" y="785794"/>
            <a:ext cx="4857784" cy="1071570"/>
          </a:xfrm>
          <a:prstGeom prst="round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 </a:t>
            </a:r>
            <a:r>
              <a:rPr lang="ar-SA" sz="3200" dirty="0" smtClean="0"/>
              <a:t> </a:t>
            </a:r>
            <a:r>
              <a:rPr lang="ar-SA" sz="3200" dirty="0" smtClean="0">
                <a:cs typeface="Simple Bold Jut Out" pitchFamily="2" charset="-78"/>
              </a:rPr>
              <a:t>الحاجة إلى الماء </a:t>
            </a:r>
            <a:endParaRPr lang="ar-SA" dirty="0">
              <a:cs typeface="Simple Bold Jut Out" pitchFamily="2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571868" y="2143116"/>
            <a:ext cx="5286412" cy="36433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Akhbar MT" pitchFamily="2" charset="-78"/>
              </a:rPr>
              <a:t> يوجد الماء في جميع أجزاء المخلوقات الحية وأعضائها فالنباتات الخضراء تحتاج الماء في عميلة البناء الضوئي والمخلوقات الأخرى تحتاج الماء في إذابة الطعام وتحمله مع المواد الأخرى إلى خلاياها </a:t>
            </a:r>
            <a:r>
              <a:rPr lang="ar-SA" sz="3200" b="1" dirty="0" smtClean="0">
                <a:cs typeface="Akhbar MT" pitchFamily="2" charset="-78"/>
              </a:rPr>
              <a:t>.</a:t>
            </a:r>
            <a:endParaRPr lang="ar-SA" sz="3200" b="1" dirty="0">
              <a:cs typeface="Akhbar MT" pitchFamily="2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09693"/>
            <a:ext cx="2357454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توازي أضلاع 3"/>
          <p:cNvSpPr/>
          <p:nvPr/>
        </p:nvSpPr>
        <p:spPr>
          <a:xfrm>
            <a:off x="3929058" y="214290"/>
            <a:ext cx="4929222" cy="928694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cs typeface="Simple Bold Jut Out" pitchFamily="2" charset="-78"/>
              </a:rPr>
              <a:t> الإخراج </a:t>
            </a:r>
            <a:endParaRPr lang="ar-SA" sz="4000" dirty="0">
              <a:cs typeface="Simple Bold Jut Out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786050" y="1357298"/>
            <a:ext cx="6000792" cy="135732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3600" b="1" dirty="0" smtClean="0">
                <a:cs typeface="Akhbar MT" pitchFamily="2" charset="-78"/>
              </a:rPr>
              <a:t> الإخراج هو التخلص من الفضلات الزائدة عن حاجة الجسم </a:t>
            </a:r>
            <a:endParaRPr lang="ar-SA" sz="3600" b="1" dirty="0">
              <a:cs typeface="Akhbar MT" pitchFamily="2" charset="-78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428596" y="3000372"/>
          <a:ext cx="8215370" cy="242889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07685"/>
                <a:gridCol w="4107685"/>
              </a:tblGrid>
              <a:tr h="60722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cs typeface="Akhbar MT" pitchFamily="2" charset="-78"/>
                        </a:rPr>
                        <a:t>المواد الضارة </a:t>
                      </a:r>
                      <a:endParaRPr lang="ar-SA" sz="28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cs typeface="Akhbar MT" pitchFamily="2" charset="-78"/>
                        </a:rPr>
                        <a:t>طريقة التخلص منها </a:t>
                      </a:r>
                      <a:endParaRPr lang="ar-SA" sz="2800" b="1" dirty="0">
                        <a:cs typeface="Akhbar MT" pitchFamily="2" charset="-78"/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cs typeface="Akhbar MT" pitchFamily="2" charset="-78"/>
                        </a:rPr>
                        <a:t>ثاني أكسيد الكربون </a:t>
                      </a:r>
                      <a:endParaRPr lang="ar-SA" sz="28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cs typeface="Akhbar MT" pitchFamily="2" charset="-78"/>
                        </a:rPr>
                        <a:t>بواسطة الرئتان </a:t>
                      </a:r>
                      <a:endParaRPr lang="ar-SA" sz="2800" b="1" dirty="0">
                        <a:cs typeface="Akhbar MT" pitchFamily="2" charset="-78"/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err="1" smtClean="0">
                          <a:cs typeface="Akhbar MT" pitchFamily="2" charset="-78"/>
                        </a:rPr>
                        <a:t>البولينا</a:t>
                      </a:r>
                      <a:r>
                        <a:rPr lang="ar-SA" sz="2800" b="1" dirty="0" smtClean="0">
                          <a:cs typeface="Akhbar MT" pitchFamily="2" charset="-78"/>
                        </a:rPr>
                        <a:t> </a:t>
                      </a:r>
                      <a:endParaRPr lang="ar-SA" sz="28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cs typeface="Akhbar MT" pitchFamily="2" charset="-78"/>
                        </a:rPr>
                        <a:t>الكليتان </a:t>
                      </a:r>
                      <a:endParaRPr lang="ar-SA" sz="2800" b="1" dirty="0">
                        <a:cs typeface="Akhbar MT" pitchFamily="2" charset="-78"/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cs typeface="Akhbar MT" pitchFamily="2" charset="-78"/>
                        </a:rPr>
                        <a:t>الماء</a:t>
                      </a:r>
                      <a:r>
                        <a:rPr lang="ar-SA" sz="2800" b="1" baseline="0" dirty="0" smtClean="0">
                          <a:cs typeface="Akhbar MT" pitchFamily="2" charset="-78"/>
                        </a:rPr>
                        <a:t> والأملاح الزائدة </a:t>
                      </a:r>
                      <a:endParaRPr lang="ar-SA" sz="2800" b="1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cs typeface="Akhbar MT" pitchFamily="2" charset="-78"/>
                        </a:rPr>
                        <a:t>الغدد العرقية </a:t>
                      </a:r>
                      <a:endParaRPr lang="ar-SA" sz="2800" b="1" dirty="0">
                        <a:cs typeface="Akhbar MT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مستطيل مستدير الزوايا 6"/>
          <p:cNvSpPr/>
          <p:nvPr/>
        </p:nvSpPr>
        <p:spPr>
          <a:xfrm>
            <a:off x="428596" y="5572140"/>
            <a:ext cx="8215370" cy="1000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cs typeface="Andalus" pitchFamily="2" charset="-78"/>
              </a:rPr>
              <a:t> النباتات تتخلص من الفضلات عن طريق الجذور  أو الأوراق المسنه</a:t>
            </a:r>
            <a:endParaRPr lang="ar-SA" sz="2800" b="1" dirty="0">
              <a:cs typeface="Andalus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8848"/>
            <a:ext cx="1919287" cy="2617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220</Words>
  <Application>Microsoft Office PowerPoint</Application>
  <PresentationFormat>عرض على الشاشة (3:4)‏</PresentationFormat>
  <Paragraphs>27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الفرق بين عملية البناء الضوئي والتنفس </vt:lpstr>
      <vt:lpstr>الفرق بين عملية التنفس والبناء الضوئي في الليل والنهار هما : </vt:lpstr>
      <vt:lpstr>أثناء الليل : </vt:lpstr>
      <vt:lpstr>الشريحة 4</vt:lpstr>
      <vt:lpstr>الشريحة 5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الفرق بين عملية البناء الضوئي والتنفس </dc:title>
  <dc:creator>- </dc:creator>
  <cp:lastModifiedBy>- </cp:lastModifiedBy>
  <cp:revision>6</cp:revision>
  <dcterms:created xsi:type="dcterms:W3CDTF">2008-03-28T13:42:44Z</dcterms:created>
  <dcterms:modified xsi:type="dcterms:W3CDTF">2008-03-28T14:56:20Z</dcterms:modified>
</cp:coreProperties>
</file>