
<file path=[Content_Types].xml><?xml version="1.0" encoding="utf-8"?>
<Types xmlns="http://schemas.openxmlformats.org/package/2006/content-types">
  <Override PartName="/ppt/slideMasters/slideMaster2.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8" r:id="rId1"/>
    <p:sldMasterId id="2147483720" r:id="rId2"/>
  </p:sldMasterIdLst>
  <p:notesMasterIdLst>
    <p:notesMasterId r:id="rId9"/>
  </p:notesMasterIdLst>
  <p:sldIdLst>
    <p:sldId id="256" r:id="rId3"/>
    <p:sldId id="257" r:id="rId4"/>
    <p:sldId id="258" r:id="rId5"/>
    <p:sldId id="259" r:id="rId6"/>
    <p:sldId id="260" r:id="rId7"/>
    <p:sldId id="261" r:id="rId8"/>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72" d="100"/>
          <a:sy n="72" d="100"/>
        </p:scale>
        <p:origin x="-1098"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C0F91675-B67E-44DA-B399-AD499D940320}" type="datetimeFigureOut">
              <a:rPr lang="ar-SA" smtClean="0"/>
              <a:pPr/>
              <a:t>15/04/29</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89537F23-D04D-4ABC-A815-1A8CA67F30B8}" type="slidenum">
              <a:rPr lang="ar-SA" smtClean="0"/>
              <a:pPr/>
              <a:t>‹#›</a:t>
            </a:fld>
            <a:endParaRPr lang="ar-SA"/>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89537F23-D04D-4ABC-A815-1A8CA67F30B8}" type="slidenum">
              <a:rPr lang="ar-SA" smtClean="0"/>
              <a:pPr/>
              <a:t>3</a:t>
            </a:fld>
            <a:endParaRPr lang="ar-S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89537F23-D04D-4ABC-A815-1A8CA67F30B8}" type="slidenum">
              <a:rPr lang="ar-SA" smtClean="0"/>
              <a:pPr/>
              <a:t>4</a:t>
            </a:fld>
            <a:endParaRPr lang="ar-S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sp>
        <p:nvSpPr>
          <p:cNvPr id="7" name="رابط مستقيم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عنوان 28"/>
          <p:cNvSpPr>
            <a:spLocks noGrp="1"/>
          </p:cNvSpPr>
          <p:nvPr>
            <p:ph type="ctrTitle"/>
          </p:nvPr>
        </p:nvSpPr>
        <p:spPr>
          <a:xfrm>
            <a:off x="381000" y="4853411"/>
            <a:ext cx="8458200" cy="1222375"/>
          </a:xfrm>
        </p:spPr>
        <p:txBody>
          <a:bodyPr anchor="t"/>
          <a:lstStyle/>
          <a:p>
            <a:r>
              <a:rPr kumimoji="0" lang="ar-SA" smtClean="0"/>
              <a:t>انقر لتحرير نمط العنوان الرئيسي</a:t>
            </a:r>
            <a:endParaRPr kumimoji="0" lang="en-US"/>
          </a:p>
        </p:txBody>
      </p:sp>
      <p:sp>
        <p:nvSpPr>
          <p:cNvPr id="9" name="عنوان فرعي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16" name="عنصر نائب للتاريخ 15"/>
          <p:cNvSpPr>
            <a:spLocks noGrp="1"/>
          </p:cNvSpPr>
          <p:nvPr>
            <p:ph type="dt" sz="half" idx="10"/>
          </p:nvPr>
        </p:nvSpPr>
        <p:spPr/>
        <p:txBody>
          <a:bodyPr/>
          <a:lstStyle/>
          <a:p>
            <a:fld id="{1823AB45-E6A9-4605-BBC4-F1B91D9A0965}" type="datetimeFigureOut">
              <a:rPr lang="ar-SA" smtClean="0"/>
              <a:pPr/>
              <a:t>15/04/29</a:t>
            </a:fld>
            <a:endParaRPr lang="ar-SA"/>
          </a:p>
        </p:txBody>
      </p:sp>
      <p:sp>
        <p:nvSpPr>
          <p:cNvPr id="2" name="عنصر نائب للتذييل 1"/>
          <p:cNvSpPr>
            <a:spLocks noGrp="1"/>
          </p:cNvSpPr>
          <p:nvPr>
            <p:ph type="ftr" sz="quarter" idx="11"/>
          </p:nvPr>
        </p:nvSpPr>
        <p:spPr/>
        <p:txBody>
          <a:bodyPr/>
          <a:lstStyle/>
          <a:p>
            <a:endParaRPr lang="ar-SA"/>
          </a:p>
        </p:txBody>
      </p:sp>
      <p:sp>
        <p:nvSpPr>
          <p:cNvPr id="15" name="عنصر نائب لرقم الشريحة 14"/>
          <p:cNvSpPr>
            <a:spLocks noGrp="1"/>
          </p:cNvSpPr>
          <p:nvPr>
            <p:ph type="sldNum" sz="quarter" idx="12"/>
          </p:nvPr>
        </p:nvSpPr>
        <p:spPr>
          <a:xfrm>
            <a:off x="8229600" y="6473952"/>
            <a:ext cx="758952" cy="246888"/>
          </a:xfrm>
        </p:spPr>
        <p:txBody>
          <a:bodyPr/>
          <a:lstStyle/>
          <a:p>
            <a:fld id="{24B17946-206F-4EBC-9DE6-A06D630CF2A9}" type="slidenum">
              <a:rPr lang="ar-SA" smtClean="0"/>
              <a:pPr/>
              <a:t>‹#›</a:t>
            </a:fld>
            <a:endParaRPr lang="ar-SA"/>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823AB45-E6A9-4605-BBC4-F1B91D9A0965}" type="datetimeFigureOut">
              <a:rPr lang="ar-SA" smtClean="0"/>
              <a:pPr/>
              <a:t>15/04/29</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24B17946-206F-4EBC-9DE6-A06D630CF2A9}" type="slidenum">
              <a:rPr lang="ar-SA" smtClean="0"/>
              <a:pPr/>
              <a:t>‹#›</a:t>
            </a:fld>
            <a:endParaRPr lang="ar-SA"/>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858000" y="549276"/>
            <a:ext cx="1828800" cy="5851525"/>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549276"/>
            <a:ext cx="6248400" cy="5851525"/>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823AB45-E6A9-4605-BBC4-F1B91D9A0965}" type="datetimeFigureOut">
              <a:rPr lang="ar-SA" smtClean="0"/>
              <a:pPr/>
              <a:t>15/04/29</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24B17946-206F-4EBC-9DE6-A06D630CF2A9}" type="slidenum">
              <a:rPr lang="ar-SA" smtClean="0"/>
              <a:pPr/>
              <a:t>‹#›</a:t>
            </a:fld>
            <a:endParaRPr lang="ar-SA"/>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sp>
        <p:nvSpPr>
          <p:cNvPr id="7" name="رابط مستقيم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عنوان 28"/>
          <p:cNvSpPr>
            <a:spLocks noGrp="1"/>
          </p:cNvSpPr>
          <p:nvPr>
            <p:ph type="ctrTitle"/>
          </p:nvPr>
        </p:nvSpPr>
        <p:spPr>
          <a:xfrm>
            <a:off x="381000" y="4853411"/>
            <a:ext cx="8458200" cy="1222375"/>
          </a:xfrm>
        </p:spPr>
        <p:txBody>
          <a:bodyPr anchor="t"/>
          <a:lstStyle/>
          <a:p>
            <a:r>
              <a:rPr kumimoji="0" lang="ar-SA" smtClean="0"/>
              <a:t>انقر لتحرير نمط العنوان الرئيسي</a:t>
            </a:r>
            <a:endParaRPr kumimoji="0" lang="en-US"/>
          </a:p>
        </p:txBody>
      </p:sp>
      <p:sp>
        <p:nvSpPr>
          <p:cNvPr id="9" name="عنوان فرعي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16" name="عنصر نائب للتاريخ 15"/>
          <p:cNvSpPr>
            <a:spLocks noGrp="1"/>
          </p:cNvSpPr>
          <p:nvPr>
            <p:ph type="dt" sz="half" idx="10"/>
          </p:nvPr>
        </p:nvSpPr>
        <p:spPr/>
        <p:txBody>
          <a:bodyPr/>
          <a:lstStyle/>
          <a:p>
            <a:fld id="{1823AB45-E6A9-4605-BBC4-F1B91D9A0965}" type="datetimeFigureOut">
              <a:rPr lang="ar-SA" smtClean="0"/>
              <a:pPr/>
              <a:t>15/04/29</a:t>
            </a:fld>
            <a:endParaRPr lang="ar-SA"/>
          </a:p>
        </p:txBody>
      </p:sp>
      <p:sp>
        <p:nvSpPr>
          <p:cNvPr id="2" name="عنصر نائب للتذييل 1"/>
          <p:cNvSpPr>
            <a:spLocks noGrp="1"/>
          </p:cNvSpPr>
          <p:nvPr>
            <p:ph type="ftr" sz="quarter" idx="11"/>
          </p:nvPr>
        </p:nvSpPr>
        <p:spPr/>
        <p:txBody>
          <a:bodyPr/>
          <a:lstStyle/>
          <a:p>
            <a:endParaRPr lang="ar-SA"/>
          </a:p>
        </p:txBody>
      </p:sp>
      <p:sp>
        <p:nvSpPr>
          <p:cNvPr id="15" name="عنصر نائب لرقم الشريحة 14"/>
          <p:cNvSpPr>
            <a:spLocks noGrp="1"/>
          </p:cNvSpPr>
          <p:nvPr>
            <p:ph type="sldNum" sz="quarter" idx="12"/>
          </p:nvPr>
        </p:nvSpPr>
        <p:spPr>
          <a:xfrm>
            <a:off x="8229600" y="6473952"/>
            <a:ext cx="758952" cy="246888"/>
          </a:xfrm>
        </p:spPr>
        <p:txBody>
          <a:bodyPr/>
          <a:lstStyle/>
          <a:p>
            <a:fld id="{24B17946-206F-4EBC-9DE6-A06D630CF2A9}" type="slidenum">
              <a:rPr lang="ar-SA" smtClean="0"/>
              <a:pPr/>
              <a:t>‹#›</a:t>
            </a:fld>
            <a:endParaRPr lang="ar-SA"/>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2" name="عنوان 21"/>
          <p:cNvSpPr>
            <a:spLocks noGrp="1"/>
          </p:cNvSpPr>
          <p:nvPr>
            <p:ph type="title"/>
          </p:nvPr>
        </p:nvSpPr>
        <p:spPr/>
        <p:txBody>
          <a:bodyPr/>
          <a:lstStyle/>
          <a:p>
            <a:r>
              <a:rPr kumimoji="0" lang="ar-SA" smtClean="0"/>
              <a:t>انقر لتحرير نمط العنوان الرئيسي</a:t>
            </a:r>
            <a:endParaRPr kumimoji="0" lang="en-US"/>
          </a:p>
        </p:txBody>
      </p:sp>
      <p:sp>
        <p:nvSpPr>
          <p:cNvPr id="27" name="عنصر نائب للمحتوى 26"/>
          <p:cNvSpPr>
            <a:spLocks noGrp="1"/>
          </p:cNvSpPr>
          <p:nvPr>
            <p:ph idx="1"/>
          </p:nvPr>
        </p:nvSpPr>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25" name="عنصر نائب للتاريخ 24"/>
          <p:cNvSpPr>
            <a:spLocks noGrp="1"/>
          </p:cNvSpPr>
          <p:nvPr>
            <p:ph type="dt" sz="half" idx="10"/>
          </p:nvPr>
        </p:nvSpPr>
        <p:spPr/>
        <p:txBody>
          <a:bodyPr/>
          <a:lstStyle/>
          <a:p>
            <a:fld id="{1823AB45-E6A9-4605-BBC4-F1B91D9A0965}" type="datetimeFigureOut">
              <a:rPr lang="ar-SA" smtClean="0"/>
              <a:pPr/>
              <a:t>15/04/29</a:t>
            </a:fld>
            <a:endParaRPr lang="ar-SA"/>
          </a:p>
        </p:txBody>
      </p:sp>
      <p:sp>
        <p:nvSpPr>
          <p:cNvPr id="19" name="عنصر نائب للتذييل 18"/>
          <p:cNvSpPr>
            <a:spLocks noGrp="1"/>
          </p:cNvSpPr>
          <p:nvPr>
            <p:ph type="ftr" sz="quarter" idx="11"/>
          </p:nvPr>
        </p:nvSpPr>
        <p:spPr>
          <a:xfrm>
            <a:off x="3581400" y="76200"/>
            <a:ext cx="2895600" cy="288925"/>
          </a:xfrm>
        </p:spPr>
        <p:txBody>
          <a:bodyPr/>
          <a:lstStyle/>
          <a:p>
            <a:endParaRPr lang="ar-SA"/>
          </a:p>
        </p:txBody>
      </p:sp>
      <p:sp>
        <p:nvSpPr>
          <p:cNvPr id="16" name="عنصر نائب لرقم الشريحة 15"/>
          <p:cNvSpPr>
            <a:spLocks noGrp="1"/>
          </p:cNvSpPr>
          <p:nvPr>
            <p:ph type="sldNum" sz="quarter" idx="12"/>
          </p:nvPr>
        </p:nvSpPr>
        <p:spPr>
          <a:xfrm>
            <a:off x="8229600" y="6473952"/>
            <a:ext cx="758952" cy="246888"/>
          </a:xfrm>
        </p:spPr>
        <p:txBody>
          <a:bodyPr/>
          <a:lstStyle/>
          <a:p>
            <a:fld id="{24B17946-206F-4EBC-9DE6-A06D630CF2A9}" type="slidenum">
              <a:rPr lang="ar-SA" smtClean="0"/>
              <a:pPr/>
              <a:t>‹#›</a:t>
            </a:fld>
            <a:endParaRPr lang="ar-SA"/>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bg>
      <p:bgRef idx="1003">
        <a:schemeClr val="bg2"/>
      </p:bgRef>
    </p:bg>
    <p:spTree>
      <p:nvGrpSpPr>
        <p:cNvPr id="1" name=""/>
        <p:cNvGrpSpPr/>
        <p:nvPr/>
      </p:nvGrpSpPr>
      <p:grpSpPr>
        <a:xfrm>
          <a:off x="0" y="0"/>
          <a:ext cx="0" cy="0"/>
          <a:chOff x="0" y="0"/>
          <a:chExt cx="0" cy="0"/>
        </a:xfrm>
      </p:grpSpPr>
      <p:sp>
        <p:nvSpPr>
          <p:cNvPr id="7" name="رابط مستقيم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عنصر نائب للنص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19" name="عنصر نائب للتاريخ 18"/>
          <p:cNvSpPr>
            <a:spLocks noGrp="1"/>
          </p:cNvSpPr>
          <p:nvPr>
            <p:ph type="dt" sz="half" idx="10"/>
          </p:nvPr>
        </p:nvSpPr>
        <p:spPr/>
        <p:txBody>
          <a:bodyPr/>
          <a:lstStyle/>
          <a:p>
            <a:fld id="{1823AB45-E6A9-4605-BBC4-F1B91D9A0965}" type="datetimeFigureOut">
              <a:rPr lang="ar-SA" smtClean="0"/>
              <a:pPr/>
              <a:t>15/04/29</a:t>
            </a:fld>
            <a:endParaRPr lang="ar-SA"/>
          </a:p>
        </p:txBody>
      </p:sp>
      <p:sp>
        <p:nvSpPr>
          <p:cNvPr id="11" name="عنصر نائب للتذييل 10"/>
          <p:cNvSpPr>
            <a:spLocks noGrp="1"/>
          </p:cNvSpPr>
          <p:nvPr>
            <p:ph type="ftr" sz="quarter" idx="11"/>
          </p:nvPr>
        </p:nvSpPr>
        <p:spPr/>
        <p:txBody>
          <a:bodyPr/>
          <a:lstStyle/>
          <a:p>
            <a:endParaRPr lang="ar-SA"/>
          </a:p>
        </p:txBody>
      </p:sp>
      <p:sp>
        <p:nvSpPr>
          <p:cNvPr id="16" name="عنصر نائب لرقم الشريحة 15"/>
          <p:cNvSpPr>
            <a:spLocks noGrp="1"/>
          </p:cNvSpPr>
          <p:nvPr>
            <p:ph type="sldNum" sz="quarter" idx="12"/>
          </p:nvPr>
        </p:nvSpPr>
        <p:spPr/>
        <p:txBody>
          <a:bodyPr/>
          <a:lstStyle/>
          <a:p>
            <a:fld id="{24B17946-206F-4EBC-9DE6-A06D630CF2A9}" type="slidenum">
              <a:rPr lang="ar-SA" smtClean="0"/>
              <a:pPr/>
              <a:t>‹#›</a:t>
            </a:fld>
            <a:endParaRPr lang="ar-SA"/>
          </a:p>
        </p:txBody>
      </p:sp>
      <p:sp>
        <p:nvSpPr>
          <p:cNvPr id="8" name="عنوان 7"/>
          <p:cNvSpPr>
            <a:spLocks noGrp="1"/>
          </p:cNvSpPr>
          <p:nvPr>
            <p:ph type="title"/>
          </p:nvPr>
        </p:nvSpPr>
        <p:spPr>
          <a:xfrm>
            <a:off x="180475" y="2947085"/>
            <a:ext cx="8686800" cy="1184825"/>
          </a:xfrm>
        </p:spPr>
        <p:txBody>
          <a:bodyPr rtlCol="0" anchor="t"/>
          <a:lstStyle>
            <a:lvl1pPr algn="r">
              <a:defRPr/>
            </a:lvl1pPr>
          </a:lstStyle>
          <a:p>
            <a:r>
              <a:rPr kumimoji="0" lang="ar-SA" smtClean="0"/>
              <a:t>انقر لتحرير نمط العنوان الرئيسي</a:t>
            </a:r>
            <a:endParaRPr kumimoji="0" 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0" name="عنوان 19"/>
          <p:cNvSpPr>
            <a:spLocks noGrp="1"/>
          </p:cNvSpPr>
          <p:nvPr>
            <p:ph type="title"/>
          </p:nvPr>
        </p:nvSpPr>
        <p:spPr>
          <a:xfrm>
            <a:off x="301752" y="457200"/>
            <a:ext cx="8686800" cy="841248"/>
          </a:xfrm>
        </p:spPr>
        <p:txBody>
          <a:bodyPr/>
          <a:lstStyle/>
          <a:p>
            <a:r>
              <a:rPr kumimoji="0" lang="ar-SA" smtClean="0"/>
              <a:t>انقر لتحرير نمط العنوان الرئيسي</a:t>
            </a:r>
            <a:endParaRPr kumimoji="0" lang="en-US"/>
          </a:p>
        </p:txBody>
      </p:sp>
      <p:sp>
        <p:nvSpPr>
          <p:cNvPr id="14" name="عنصر نائب للمحتوى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13" name="عنصر نائب للمحتوى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21" name="عنصر نائب للتاريخ 20"/>
          <p:cNvSpPr>
            <a:spLocks noGrp="1"/>
          </p:cNvSpPr>
          <p:nvPr>
            <p:ph type="dt" sz="half" idx="10"/>
          </p:nvPr>
        </p:nvSpPr>
        <p:spPr/>
        <p:txBody>
          <a:bodyPr/>
          <a:lstStyle/>
          <a:p>
            <a:fld id="{1823AB45-E6A9-4605-BBC4-F1B91D9A0965}" type="datetimeFigureOut">
              <a:rPr lang="ar-SA" smtClean="0"/>
              <a:pPr/>
              <a:t>15/04/29</a:t>
            </a:fld>
            <a:endParaRPr lang="ar-SA"/>
          </a:p>
        </p:txBody>
      </p:sp>
      <p:sp>
        <p:nvSpPr>
          <p:cNvPr id="10" name="عنصر نائب للتذييل 9"/>
          <p:cNvSpPr>
            <a:spLocks noGrp="1"/>
          </p:cNvSpPr>
          <p:nvPr>
            <p:ph type="ftr" sz="quarter" idx="11"/>
          </p:nvPr>
        </p:nvSpPr>
        <p:spPr/>
        <p:txBody>
          <a:bodyPr/>
          <a:lstStyle/>
          <a:p>
            <a:endParaRPr lang="ar-SA"/>
          </a:p>
        </p:txBody>
      </p:sp>
      <p:sp>
        <p:nvSpPr>
          <p:cNvPr id="31" name="عنصر نائب لرقم الشريحة 30"/>
          <p:cNvSpPr>
            <a:spLocks noGrp="1"/>
          </p:cNvSpPr>
          <p:nvPr>
            <p:ph type="sldNum" sz="quarter" idx="12"/>
          </p:nvPr>
        </p:nvSpPr>
        <p:spPr/>
        <p:txBody>
          <a:bodyPr/>
          <a:lstStyle/>
          <a:p>
            <a:fld id="{24B17946-206F-4EBC-9DE6-A06D630CF2A9}" type="slidenum">
              <a:rPr lang="ar-SA" smtClean="0"/>
              <a:pPr/>
              <a:t>‹#›</a:t>
            </a:fld>
            <a:endParaRPr lang="ar-SA"/>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مقارنة">
    <p:spTree>
      <p:nvGrpSpPr>
        <p:cNvPr id="1" name=""/>
        <p:cNvGrpSpPr/>
        <p:nvPr/>
      </p:nvGrpSpPr>
      <p:grpSpPr>
        <a:xfrm>
          <a:off x="0" y="0"/>
          <a:ext cx="0" cy="0"/>
          <a:chOff x="0" y="0"/>
          <a:chExt cx="0" cy="0"/>
        </a:xfrm>
      </p:grpSpPr>
      <p:sp>
        <p:nvSpPr>
          <p:cNvPr id="29" name="عنوان 28"/>
          <p:cNvSpPr>
            <a:spLocks noGrp="1"/>
          </p:cNvSpPr>
          <p:nvPr>
            <p:ph type="title"/>
          </p:nvPr>
        </p:nvSpPr>
        <p:spPr>
          <a:xfrm>
            <a:off x="304800" y="5410200"/>
            <a:ext cx="8610600" cy="882650"/>
          </a:xfrm>
        </p:spPr>
        <p:txBody>
          <a:bodyPr anchor="ctr"/>
          <a:lstStyle>
            <a:lvl1pPr>
              <a:defRPr/>
            </a:lvl1pPr>
          </a:lstStyle>
          <a:p>
            <a:r>
              <a:rPr kumimoji="0" lang="ar-SA" smtClean="0"/>
              <a:t>انقر لتحرير نمط العنوان الرئيسي</a:t>
            </a:r>
            <a:endParaRPr kumimoji="0" lang="en-US"/>
          </a:p>
        </p:txBody>
      </p:sp>
      <p:sp>
        <p:nvSpPr>
          <p:cNvPr id="13" name="عنصر نائب للنص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25" name="عنصر نائب للنص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28" name="عنصر نائب للمحتوى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10" name="عنصر نائب للتاريخ 9"/>
          <p:cNvSpPr>
            <a:spLocks noGrp="1"/>
          </p:cNvSpPr>
          <p:nvPr>
            <p:ph type="dt" sz="half" idx="10"/>
          </p:nvPr>
        </p:nvSpPr>
        <p:spPr/>
        <p:txBody>
          <a:bodyPr/>
          <a:lstStyle/>
          <a:p>
            <a:fld id="{1823AB45-E6A9-4605-BBC4-F1B91D9A0965}" type="datetimeFigureOut">
              <a:rPr lang="ar-SA" smtClean="0"/>
              <a:pPr/>
              <a:t>15/04/29</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a:xfrm>
            <a:off x="8229600" y="6477000"/>
            <a:ext cx="762000" cy="246888"/>
          </a:xfrm>
        </p:spPr>
        <p:txBody>
          <a:bodyPr/>
          <a:lstStyle/>
          <a:p>
            <a:fld id="{24B17946-206F-4EBC-9DE6-A06D630CF2A9}" type="slidenum">
              <a:rPr lang="ar-SA" smtClean="0"/>
              <a:pPr/>
              <a:t>‹#›</a:t>
            </a:fld>
            <a:endParaRPr lang="ar-SA"/>
          </a:p>
        </p:txBody>
      </p:sp>
      <p:sp>
        <p:nvSpPr>
          <p:cNvPr id="11" name="رابط مستقيم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30" name="عنوان 29"/>
          <p:cNvSpPr>
            <a:spLocks noGrp="1"/>
          </p:cNvSpPr>
          <p:nvPr>
            <p:ph type="title"/>
          </p:nvPr>
        </p:nvSpPr>
        <p:spPr>
          <a:xfrm>
            <a:off x="301752" y="457200"/>
            <a:ext cx="8686800" cy="841248"/>
          </a:xfrm>
        </p:spPr>
        <p:txBody>
          <a:bodyPr/>
          <a:lstStyle/>
          <a:p>
            <a:r>
              <a:rPr kumimoji="0" lang="ar-SA" smtClean="0"/>
              <a:t>انقر لتحرير نمط العنوان الرئيسي</a:t>
            </a:r>
            <a:endParaRPr kumimoji="0" lang="en-US"/>
          </a:p>
        </p:txBody>
      </p:sp>
      <p:sp>
        <p:nvSpPr>
          <p:cNvPr id="12" name="عنصر نائب للتاريخ 11"/>
          <p:cNvSpPr>
            <a:spLocks noGrp="1"/>
          </p:cNvSpPr>
          <p:nvPr>
            <p:ph type="dt" sz="half" idx="10"/>
          </p:nvPr>
        </p:nvSpPr>
        <p:spPr/>
        <p:txBody>
          <a:bodyPr/>
          <a:lstStyle/>
          <a:p>
            <a:fld id="{1823AB45-E6A9-4605-BBC4-F1B91D9A0965}" type="datetimeFigureOut">
              <a:rPr lang="ar-SA" smtClean="0"/>
              <a:pPr/>
              <a:t>15/04/29</a:t>
            </a:fld>
            <a:endParaRPr lang="ar-SA"/>
          </a:p>
        </p:txBody>
      </p:sp>
      <p:sp>
        <p:nvSpPr>
          <p:cNvPr id="21" name="عنصر نائب للتذييل 20"/>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24B17946-206F-4EBC-9DE6-A06D630CF2A9}" type="slidenum">
              <a:rPr lang="ar-SA" smtClean="0"/>
              <a:pPr/>
              <a:t>‹#›</a:t>
            </a:fld>
            <a:endParaRPr lang="ar-SA"/>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فارغ">
    <p:spTree>
      <p:nvGrpSpPr>
        <p:cNvPr id="1" name=""/>
        <p:cNvGrpSpPr/>
        <p:nvPr/>
      </p:nvGrpSpPr>
      <p:grpSpPr>
        <a:xfrm>
          <a:off x="0" y="0"/>
          <a:ext cx="0" cy="0"/>
          <a:chOff x="0" y="0"/>
          <a:chExt cx="0" cy="0"/>
        </a:xfrm>
      </p:grpSpPr>
      <p:sp>
        <p:nvSpPr>
          <p:cNvPr id="3" name="عنصر نائب للتاريخ 2"/>
          <p:cNvSpPr>
            <a:spLocks noGrp="1"/>
          </p:cNvSpPr>
          <p:nvPr>
            <p:ph type="dt" sz="half" idx="10"/>
          </p:nvPr>
        </p:nvSpPr>
        <p:spPr/>
        <p:txBody>
          <a:bodyPr/>
          <a:lstStyle/>
          <a:p>
            <a:fld id="{1823AB45-E6A9-4605-BBC4-F1B91D9A0965}" type="datetimeFigureOut">
              <a:rPr lang="ar-SA" smtClean="0"/>
              <a:pPr/>
              <a:t>15/04/29</a:t>
            </a:fld>
            <a:endParaRPr lang="ar-SA"/>
          </a:p>
        </p:txBody>
      </p:sp>
      <p:sp>
        <p:nvSpPr>
          <p:cNvPr id="24" name="عنصر نائب للتذييل 23"/>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24B17946-206F-4EBC-9DE6-A06D630CF2A9}" type="slidenum">
              <a:rPr lang="ar-SA" smtClean="0"/>
              <a:pPr/>
              <a:t>‹#›</a:t>
            </a:fld>
            <a:endParaRPr lang="ar-SA"/>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spTree>
      <p:nvGrpSpPr>
        <p:cNvPr id="1" name=""/>
        <p:cNvGrpSpPr/>
        <p:nvPr/>
      </p:nvGrpSpPr>
      <p:grpSpPr>
        <a:xfrm>
          <a:off x="0" y="0"/>
          <a:ext cx="0" cy="0"/>
          <a:chOff x="0" y="0"/>
          <a:chExt cx="0" cy="0"/>
        </a:xfrm>
      </p:grpSpPr>
      <p:sp>
        <p:nvSpPr>
          <p:cNvPr id="8" name="رابط مستقيم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عنوان 11"/>
          <p:cNvSpPr>
            <a:spLocks noGrp="1"/>
          </p:cNvSpPr>
          <p:nvPr>
            <p:ph type="title"/>
          </p:nvPr>
        </p:nvSpPr>
        <p:spPr>
          <a:xfrm>
            <a:off x="457200" y="5486400"/>
            <a:ext cx="8458200" cy="520700"/>
          </a:xfrm>
        </p:spPr>
        <p:txBody>
          <a:bodyPr anchor="ctr"/>
          <a:lstStyle>
            <a:lvl1pPr algn="l">
              <a:buNone/>
              <a:defRPr sz="2000" b="1"/>
            </a:lvl1pPr>
          </a:lstStyle>
          <a:p>
            <a:r>
              <a:rPr kumimoji="0" lang="ar-SA" smtClean="0"/>
              <a:t>انقر لتحرير نمط العنوان الرئيسي</a:t>
            </a:r>
            <a:endParaRPr kumimoji="0" lang="en-US"/>
          </a:p>
        </p:txBody>
      </p:sp>
      <p:sp>
        <p:nvSpPr>
          <p:cNvPr id="26" name="عنصر نائب للنص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ar-SA" smtClean="0"/>
              <a:t>انقر لتحرير أنماط النص الرئيسي</a:t>
            </a:r>
          </a:p>
        </p:txBody>
      </p:sp>
      <p:sp>
        <p:nvSpPr>
          <p:cNvPr id="14" name="عنصر نائب للمحتوى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25" name="عنصر نائب للتاريخ 24"/>
          <p:cNvSpPr>
            <a:spLocks noGrp="1"/>
          </p:cNvSpPr>
          <p:nvPr>
            <p:ph type="dt" sz="half" idx="10"/>
          </p:nvPr>
        </p:nvSpPr>
        <p:spPr/>
        <p:txBody>
          <a:bodyPr/>
          <a:lstStyle/>
          <a:p>
            <a:fld id="{1823AB45-E6A9-4605-BBC4-F1B91D9A0965}" type="datetimeFigureOut">
              <a:rPr lang="ar-SA" smtClean="0"/>
              <a:pPr/>
              <a:t>15/04/29</a:t>
            </a:fld>
            <a:endParaRPr lang="ar-SA"/>
          </a:p>
        </p:txBody>
      </p:sp>
      <p:sp>
        <p:nvSpPr>
          <p:cNvPr id="29" name="عنصر نائب للتذييل 28"/>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24B17946-206F-4EBC-9DE6-A06D630CF2A9}" type="slidenum">
              <a:rPr lang="ar-SA" smtClean="0"/>
              <a:pPr/>
              <a:t>‹#›</a:t>
            </a:fld>
            <a:endParaRPr lang="ar-SA"/>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2" name="عنوان 21"/>
          <p:cNvSpPr>
            <a:spLocks noGrp="1"/>
          </p:cNvSpPr>
          <p:nvPr>
            <p:ph type="title"/>
          </p:nvPr>
        </p:nvSpPr>
        <p:spPr/>
        <p:txBody>
          <a:bodyPr/>
          <a:lstStyle/>
          <a:p>
            <a:r>
              <a:rPr kumimoji="0" lang="ar-SA" smtClean="0"/>
              <a:t>انقر لتحرير نمط العنوان الرئيسي</a:t>
            </a:r>
            <a:endParaRPr kumimoji="0" lang="en-US"/>
          </a:p>
        </p:txBody>
      </p:sp>
      <p:sp>
        <p:nvSpPr>
          <p:cNvPr id="27" name="عنصر نائب للمحتوى 26"/>
          <p:cNvSpPr>
            <a:spLocks noGrp="1"/>
          </p:cNvSpPr>
          <p:nvPr>
            <p:ph idx="1"/>
          </p:nvPr>
        </p:nvSpPr>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25" name="عنصر نائب للتاريخ 24"/>
          <p:cNvSpPr>
            <a:spLocks noGrp="1"/>
          </p:cNvSpPr>
          <p:nvPr>
            <p:ph type="dt" sz="half" idx="10"/>
          </p:nvPr>
        </p:nvSpPr>
        <p:spPr/>
        <p:txBody>
          <a:bodyPr/>
          <a:lstStyle/>
          <a:p>
            <a:fld id="{1823AB45-E6A9-4605-BBC4-F1B91D9A0965}" type="datetimeFigureOut">
              <a:rPr lang="ar-SA" smtClean="0"/>
              <a:pPr/>
              <a:t>15/04/29</a:t>
            </a:fld>
            <a:endParaRPr lang="ar-SA"/>
          </a:p>
        </p:txBody>
      </p:sp>
      <p:sp>
        <p:nvSpPr>
          <p:cNvPr id="19" name="عنصر نائب للتذييل 18"/>
          <p:cNvSpPr>
            <a:spLocks noGrp="1"/>
          </p:cNvSpPr>
          <p:nvPr>
            <p:ph type="ftr" sz="quarter" idx="11"/>
          </p:nvPr>
        </p:nvSpPr>
        <p:spPr>
          <a:xfrm>
            <a:off x="3581400" y="76200"/>
            <a:ext cx="2895600" cy="288925"/>
          </a:xfrm>
        </p:spPr>
        <p:txBody>
          <a:bodyPr/>
          <a:lstStyle/>
          <a:p>
            <a:endParaRPr lang="ar-SA"/>
          </a:p>
        </p:txBody>
      </p:sp>
      <p:sp>
        <p:nvSpPr>
          <p:cNvPr id="16" name="عنصر نائب لرقم الشريحة 15"/>
          <p:cNvSpPr>
            <a:spLocks noGrp="1"/>
          </p:cNvSpPr>
          <p:nvPr>
            <p:ph type="sldNum" sz="quarter" idx="12"/>
          </p:nvPr>
        </p:nvSpPr>
        <p:spPr>
          <a:xfrm>
            <a:off x="8229600" y="6473952"/>
            <a:ext cx="758952" cy="246888"/>
          </a:xfrm>
        </p:spPr>
        <p:txBody>
          <a:bodyPr/>
          <a:lstStyle/>
          <a:p>
            <a:fld id="{24B17946-206F-4EBC-9DE6-A06D630CF2A9}" type="slidenum">
              <a:rPr lang="ar-SA" smtClean="0"/>
              <a:pPr/>
              <a:t>‹#›</a:t>
            </a:fld>
            <a:endParaRPr lang="ar-SA"/>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13" name="عنصر نائب للصورة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ar-SA" smtClean="0"/>
              <a:t>انقر فوق الرمز لإضافة صورة</a:t>
            </a:r>
            <a:endParaRPr kumimoji="0" lang="en-US" dirty="0"/>
          </a:p>
        </p:txBody>
      </p:sp>
      <p:sp>
        <p:nvSpPr>
          <p:cNvPr id="7" name="عنصر نائب للتاريخ 6"/>
          <p:cNvSpPr>
            <a:spLocks noGrp="1"/>
          </p:cNvSpPr>
          <p:nvPr>
            <p:ph type="dt" sz="half" idx="10"/>
          </p:nvPr>
        </p:nvSpPr>
        <p:spPr/>
        <p:txBody>
          <a:bodyPr/>
          <a:lstStyle/>
          <a:p>
            <a:fld id="{1823AB45-E6A9-4605-BBC4-F1B91D9A0965}" type="datetimeFigureOut">
              <a:rPr lang="ar-SA" smtClean="0"/>
              <a:pPr/>
              <a:t>15/04/29</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31" name="عنصر نائب لرقم الشريحة 30"/>
          <p:cNvSpPr>
            <a:spLocks noGrp="1"/>
          </p:cNvSpPr>
          <p:nvPr>
            <p:ph type="sldNum" sz="quarter" idx="12"/>
          </p:nvPr>
        </p:nvSpPr>
        <p:spPr/>
        <p:txBody>
          <a:bodyPr/>
          <a:lstStyle/>
          <a:p>
            <a:fld id="{24B17946-206F-4EBC-9DE6-A06D630CF2A9}" type="slidenum">
              <a:rPr lang="ar-SA" smtClean="0"/>
              <a:pPr/>
              <a:t>‹#›</a:t>
            </a:fld>
            <a:endParaRPr lang="ar-SA"/>
          </a:p>
        </p:txBody>
      </p:sp>
      <p:sp>
        <p:nvSpPr>
          <p:cNvPr id="17" name="عنوان 16"/>
          <p:cNvSpPr>
            <a:spLocks noGrp="1"/>
          </p:cNvSpPr>
          <p:nvPr>
            <p:ph type="title"/>
          </p:nvPr>
        </p:nvSpPr>
        <p:spPr>
          <a:xfrm>
            <a:off x="381000" y="4993760"/>
            <a:ext cx="5867400" cy="522288"/>
          </a:xfrm>
        </p:spPr>
        <p:txBody>
          <a:bodyPr anchor="ctr"/>
          <a:lstStyle>
            <a:lvl1pPr algn="l">
              <a:buNone/>
              <a:defRPr sz="2000" b="1"/>
            </a:lvl1pPr>
          </a:lstStyle>
          <a:p>
            <a:r>
              <a:rPr kumimoji="0" lang="ar-SA" smtClean="0"/>
              <a:t>انقر لتحرير نمط العنوان الرئيسي</a:t>
            </a:r>
            <a:endParaRPr kumimoji="0" lang="en-US"/>
          </a:p>
        </p:txBody>
      </p:sp>
      <p:sp>
        <p:nvSpPr>
          <p:cNvPr id="26" name="عنصر نائب للنص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823AB45-E6A9-4605-BBC4-F1B91D9A0965}" type="datetimeFigureOut">
              <a:rPr lang="ar-SA" smtClean="0"/>
              <a:pPr/>
              <a:t>15/04/29</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24B17946-206F-4EBC-9DE6-A06D630CF2A9}" type="slidenum">
              <a:rPr lang="ar-SA" smtClean="0"/>
              <a:pPr/>
              <a:t>‹#›</a:t>
            </a:fld>
            <a:endParaRPr lang="ar-SA"/>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858000" y="549276"/>
            <a:ext cx="1828800" cy="5851525"/>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549276"/>
            <a:ext cx="6248400" cy="5851525"/>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823AB45-E6A9-4605-BBC4-F1B91D9A0965}" type="datetimeFigureOut">
              <a:rPr lang="ar-SA" smtClean="0"/>
              <a:pPr/>
              <a:t>15/04/29</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24B17946-206F-4EBC-9DE6-A06D630CF2A9}" type="slidenum">
              <a:rPr lang="ar-SA" smtClean="0"/>
              <a:pPr/>
              <a:t>‹#›</a:t>
            </a:fld>
            <a:endParaRPr lang="ar-SA"/>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bg>
      <p:bgRef idx="1003">
        <a:schemeClr val="bg2"/>
      </p:bgRef>
    </p:bg>
    <p:spTree>
      <p:nvGrpSpPr>
        <p:cNvPr id="1" name=""/>
        <p:cNvGrpSpPr/>
        <p:nvPr/>
      </p:nvGrpSpPr>
      <p:grpSpPr>
        <a:xfrm>
          <a:off x="0" y="0"/>
          <a:ext cx="0" cy="0"/>
          <a:chOff x="0" y="0"/>
          <a:chExt cx="0" cy="0"/>
        </a:xfrm>
      </p:grpSpPr>
      <p:sp>
        <p:nvSpPr>
          <p:cNvPr id="7" name="رابط مستقيم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عنصر نائب للنص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19" name="عنصر نائب للتاريخ 18"/>
          <p:cNvSpPr>
            <a:spLocks noGrp="1"/>
          </p:cNvSpPr>
          <p:nvPr>
            <p:ph type="dt" sz="half" idx="10"/>
          </p:nvPr>
        </p:nvSpPr>
        <p:spPr/>
        <p:txBody>
          <a:bodyPr/>
          <a:lstStyle/>
          <a:p>
            <a:fld id="{1823AB45-E6A9-4605-BBC4-F1B91D9A0965}" type="datetimeFigureOut">
              <a:rPr lang="ar-SA" smtClean="0"/>
              <a:pPr/>
              <a:t>15/04/29</a:t>
            </a:fld>
            <a:endParaRPr lang="ar-SA"/>
          </a:p>
        </p:txBody>
      </p:sp>
      <p:sp>
        <p:nvSpPr>
          <p:cNvPr id="11" name="عنصر نائب للتذييل 10"/>
          <p:cNvSpPr>
            <a:spLocks noGrp="1"/>
          </p:cNvSpPr>
          <p:nvPr>
            <p:ph type="ftr" sz="quarter" idx="11"/>
          </p:nvPr>
        </p:nvSpPr>
        <p:spPr/>
        <p:txBody>
          <a:bodyPr/>
          <a:lstStyle/>
          <a:p>
            <a:endParaRPr lang="ar-SA"/>
          </a:p>
        </p:txBody>
      </p:sp>
      <p:sp>
        <p:nvSpPr>
          <p:cNvPr id="16" name="عنصر نائب لرقم الشريحة 15"/>
          <p:cNvSpPr>
            <a:spLocks noGrp="1"/>
          </p:cNvSpPr>
          <p:nvPr>
            <p:ph type="sldNum" sz="quarter" idx="12"/>
          </p:nvPr>
        </p:nvSpPr>
        <p:spPr/>
        <p:txBody>
          <a:bodyPr/>
          <a:lstStyle/>
          <a:p>
            <a:fld id="{24B17946-206F-4EBC-9DE6-A06D630CF2A9}" type="slidenum">
              <a:rPr lang="ar-SA" smtClean="0"/>
              <a:pPr/>
              <a:t>‹#›</a:t>
            </a:fld>
            <a:endParaRPr lang="ar-SA"/>
          </a:p>
        </p:txBody>
      </p:sp>
      <p:sp>
        <p:nvSpPr>
          <p:cNvPr id="8" name="عنوان 7"/>
          <p:cNvSpPr>
            <a:spLocks noGrp="1"/>
          </p:cNvSpPr>
          <p:nvPr>
            <p:ph type="title"/>
          </p:nvPr>
        </p:nvSpPr>
        <p:spPr>
          <a:xfrm>
            <a:off x="180475" y="2947085"/>
            <a:ext cx="8686800" cy="1184825"/>
          </a:xfrm>
        </p:spPr>
        <p:txBody>
          <a:bodyPr rtlCol="0" anchor="t"/>
          <a:lstStyle>
            <a:lvl1pPr algn="r">
              <a:defRPr/>
            </a:lvl1pPr>
          </a:lstStyle>
          <a:p>
            <a:r>
              <a:rPr kumimoji="0" lang="ar-SA" smtClean="0"/>
              <a:t>انقر لتحرير نمط العنوان الرئيسي</a:t>
            </a:r>
            <a:endParaRPr kumimoji="0" 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0" name="عنوان 19"/>
          <p:cNvSpPr>
            <a:spLocks noGrp="1"/>
          </p:cNvSpPr>
          <p:nvPr>
            <p:ph type="title"/>
          </p:nvPr>
        </p:nvSpPr>
        <p:spPr>
          <a:xfrm>
            <a:off x="301752" y="457200"/>
            <a:ext cx="8686800" cy="841248"/>
          </a:xfrm>
        </p:spPr>
        <p:txBody>
          <a:bodyPr/>
          <a:lstStyle/>
          <a:p>
            <a:r>
              <a:rPr kumimoji="0" lang="ar-SA" smtClean="0"/>
              <a:t>انقر لتحرير نمط العنوان الرئيسي</a:t>
            </a:r>
            <a:endParaRPr kumimoji="0" lang="en-US"/>
          </a:p>
        </p:txBody>
      </p:sp>
      <p:sp>
        <p:nvSpPr>
          <p:cNvPr id="14" name="عنصر نائب للمحتوى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13" name="عنصر نائب للمحتوى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21" name="عنصر نائب للتاريخ 20"/>
          <p:cNvSpPr>
            <a:spLocks noGrp="1"/>
          </p:cNvSpPr>
          <p:nvPr>
            <p:ph type="dt" sz="half" idx="10"/>
          </p:nvPr>
        </p:nvSpPr>
        <p:spPr/>
        <p:txBody>
          <a:bodyPr/>
          <a:lstStyle/>
          <a:p>
            <a:fld id="{1823AB45-E6A9-4605-BBC4-F1B91D9A0965}" type="datetimeFigureOut">
              <a:rPr lang="ar-SA" smtClean="0"/>
              <a:pPr/>
              <a:t>15/04/29</a:t>
            </a:fld>
            <a:endParaRPr lang="ar-SA"/>
          </a:p>
        </p:txBody>
      </p:sp>
      <p:sp>
        <p:nvSpPr>
          <p:cNvPr id="10" name="عنصر نائب للتذييل 9"/>
          <p:cNvSpPr>
            <a:spLocks noGrp="1"/>
          </p:cNvSpPr>
          <p:nvPr>
            <p:ph type="ftr" sz="quarter" idx="11"/>
          </p:nvPr>
        </p:nvSpPr>
        <p:spPr/>
        <p:txBody>
          <a:bodyPr/>
          <a:lstStyle/>
          <a:p>
            <a:endParaRPr lang="ar-SA"/>
          </a:p>
        </p:txBody>
      </p:sp>
      <p:sp>
        <p:nvSpPr>
          <p:cNvPr id="31" name="عنصر نائب لرقم الشريحة 30"/>
          <p:cNvSpPr>
            <a:spLocks noGrp="1"/>
          </p:cNvSpPr>
          <p:nvPr>
            <p:ph type="sldNum" sz="quarter" idx="12"/>
          </p:nvPr>
        </p:nvSpPr>
        <p:spPr/>
        <p:txBody>
          <a:bodyPr/>
          <a:lstStyle/>
          <a:p>
            <a:fld id="{24B17946-206F-4EBC-9DE6-A06D630CF2A9}" type="slidenum">
              <a:rPr lang="ar-SA" smtClean="0"/>
              <a:pPr/>
              <a:t>‹#›</a:t>
            </a:fld>
            <a:endParaRPr lang="ar-SA"/>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مقارنة">
    <p:spTree>
      <p:nvGrpSpPr>
        <p:cNvPr id="1" name=""/>
        <p:cNvGrpSpPr/>
        <p:nvPr/>
      </p:nvGrpSpPr>
      <p:grpSpPr>
        <a:xfrm>
          <a:off x="0" y="0"/>
          <a:ext cx="0" cy="0"/>
          <a:chOff x="0" y="0"/>
          <a:chExt cx="0" cy="0"/>
        </a:xfrm>
      </p:grpSpPr>
      <p:sp>
        <p:nvSpPr>
          <p:cNvPr id="29" name="عنوان 28"/>
          <p:cNvSpPr>
            <a:spLocks noGrp="1"/>
          </p:cNvSpPr>
          <p:nvPr>
            <p:ph type="title"/>
          </p:nvPr>
        </p:nvSpPr>
        <p:spPr>
          <a:xfrm>
            <a:off x="304800" y="5410200"/>
            <a:ext cx="8610600" cy="882650"/>
          </a:xfrm>
        </p:spPr>
        <p:txBody>
          <a:bodyPr anchor="ctr"/>
          <a:lstStyle>
            <a:lvl1pPr>
              <a:defRPr/>
            </a:lvl1pPr>
          </a:lstStyle>
          <a:p>
            <a:r>
              <a:rPr kumimoji="0" lang="ar-SA" smtClean="0"/>
              <a:t>انقر لتحرير نمط العنوان الرئيسي</a:t>
            </a:r>
            <a:endParaRPr kumimoji="0" lang="en-US"/>
          </a:p>
        </p:txBody>
      </p:sp>
      <p:sp>
        <p:nvSpPr>
          <p:cNvPr id="13" name="عنصر نائب للنص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25" name="عنصر نائب للنص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28" name="عنصر نائب للمحتوى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10" name="عنصر نائب للتاريخ 9"/>
          <p:cNvSpPr>
            <a:spLocks noGrp="1"/>
          </p:cNvSpPr>
          <p:nvPr>
            <p:ph type="dt" sz="half" idx="10"/>
          </p:nvPr>
        </p:nvSpPr>
        <p:spPr/>
        <p:txBody>
          <a:bodyPr/>
          <a:lstStyle/>
          <a:p>
            <a:fld id="{1823AB45-E6A9-4605-BBC4-F1B91D9A0965}" type="datetimeFigureOut">
              <a:rPr lang="ar-SA" smtClean="0"/>
              <a:pPr/>
              <a:t>15/04/29</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a:xfrm>
            <a:off x="8229600" y="6477000"/>
            <a:ext cx="762000" cy="246888"/>
          </a:xfrm>
        </p:spPr>
        <p:txBody>
          <a:bodyPr/>
          <a:lstStyle/>
          <a:p>
            <a:fld id="{24B17946-206F-4EBC-9DE6-A06D630CF2A9}" type="slidenum">
              <a:rPr lang="ar-SA" smtClean="0"/>
              <a:pPr/>
              <a:t>‹#›</a:t>
            </a:fld>
            <a:endParaRPr lang="ar-SA"/>
          </a:p>
        </p:txBody>
      </p:sp>
      <p:sp>
        <p:nvSpPr>
          <p:cNvPr id="11" name="رابط مستقيم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30" name="عنوان 29"/>
          <p:cNvSpPr>
            <a:spLocks noGrp="1"/>
          </p:cNvSpPr>
          <p:nvPr>
            <p:ph type="title"/>
          </p:nvPr>
        </p:nvSpPr>
        <p:spPr>
          <a:xfrm>
            <a:off x="301752" y="457200"/>
            <a:ext cx="8686800" cy="841248"/>
          </a:xfrm>
        </p:spPr>
        <p:txBody>
          <a:bodyPr/>
          <a:lstStyle/>
          <a:p>
            <a:r>
              <a:rPr kumimoji="0" lang="ar-SA" smtClean="0"/>
              <a:t>انقر لتحرير نمط العنوان الرئيسي</a:t>
            </a:r>
            <a:endParaRPr kumimoji="0" lang="en-US"/>
          </a:p>
        </p:txBody>
      </p:sp>
      <p:sp>
        <p:nvSpPr>
          <p:cNvPr id="12" name="عنصر نائب للتاريخ 11"/>
          <p:cNvSpPr>
            <a:spLocks noGrp="1"/>
          </p:cNvSpPr>
          <p:nvPr>
            <p:ph type="dt" sz="half" idx="10"/>
          </p:nvPr>
        </p:nvSpPr>
        <p:spPr/>
        <p:txBody>
          <a:bodyPr/>
          <a:lstStyle/>
          <a:p>
            <a:fld id="{1823AB45-E6A9-4605-BBC4-F1B91D9A0965}" type="datetimeFigureOut">
              <a:rPr lang="ar-SA" smtClean="0"/>
              <a:pPr/>
              <a:t>15/04/29</a:t>
            </a:fld>
            <a:endParaRPr lang="ar-SA"/>
          </a:p>
        </p:txBody>
      </p:sp>
      <p:sp>
        <p:nvSpPr>
          <p:cNvPr id="21" name="عنصر نائب للتذييل 20"/>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24B17946-206F-4EBC-9DE6-A06D630CF2A9}" type="slidenum">
              <a:rPr lang="ar-SA" smtClean="0"/>
              <a:pPr/>
              <a:t>‹#›</a:t>
            </a:fld>
            <a:endParaRPr lang="ar-SA"/>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فارغ">
    <p:spTree>
      <p:nvGrpSpPr>
        <p:cNvPr id="1" name=""/>
        <p:cNvGrpSpPr/>
        <p:nvPr/>
      </p:nvGrpSpPr>
      <p:grpSpPr>
        <a:xfrm>
          <a:off x="0" y="0"/>
          <a:ext cx="0" cy="0"/>
          <a:chOff x="0" y="0"/>
          <a:chExt cx="0" cy="0"/>
        </a:xfrm>
      </p:grpSpPr>
      <p:sp>
        <p:nvSpPr>
          <p:cNvPr id="3" name="عنصر نائب للتاريخ 2"/>
          <p:cNvSpPr>
            <a:spLocks noGrp="1"/>
          </p:cNvSpPr>
          <p:nvPr>
            <p:ph type="dt" sz="half" idx="10"/>
          </p:nvPr>
        </p:nvSpPr>
        <p:spPr/>
        <p:txBody>
          <a:bodyPr/>
          <a:lstStyle/>
          <a:p>
            <a:fld id="{1823AB45-E6A9-4605-BBC4-F1B91D9A0965}" type="datetimeFigureOut">
              <a:rPr lang="ar-SA" smtClean="0"/>
              <a:pPr/>
              <a:t>15/04/29</a:t>
            </a:fld>
            <a:endParaRPr lang="ar-SA"/>
          </a:p>
        </p:txBody>
      </p:sp>
      <p:sp>
        <p:nvSpPr>
          <p:cNvPr id="24" name="عنصر نائب للتذييل 23"/>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24B17946-206F-4EBC-9DE6-A06D630CF2A9}" type="slidenum">
              <a:rPr lang="ar-SA" smtClean="0"/>
              <a:pPr/>
              <a:t>‹#›</a:t>
            </a:fld>
            <a:endParaRPr lang="ar-SA"/>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spTree>
      <p:nvGrpSpPr>
        <p:cNvPr id="1" name=""/>
        <p:cNvGrpSpPr/>
        <p:nvPr/>
      </p:nvGrpSpPr>
      <p:grpSpPr>
        <a:xfrm>
          <a:off x="0" y="0"/>
          <a:ext cx="0" cy="0"/>
          <a:chOff x="0" y="0"/>
          <a:chExt cx="0" cy="0"/>
        </a:xfrm>
      </p:grpSpPr>
      <p:sp>
        <p:nvSpPr>
          <p:cNvPr id="8" name="رابط مستقيم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عنوان 11"/>
          <p:cNvSpPr>
            <a:spLocks noGrp="1"/>
          </p:cNvSpPr>
          <p:nvPr>
            <p:ph type="title"/>
          </p:nvPr>
        </p:nvSpPr>
        <p:spPr>
          <a:xfrm>
            <a:off x="457200" y="5486400"/>
            <a:ext cx="8458200" cy="520700"/>
          </a:xfrm>
        </p:spPr>
        <p:txBody>
          <a:bodyPr anchor="ctr"/>
          <a:lstStyle>
            <a:lvl1pPr algn="l">
              <a:buNone/>
              <a:defRPr sz="2000" b="1"/>
            </a:lvl1pPr>
          </a:lstStyle>
          <a:p>
            <a:r>
              <a:rPr kumimoji="0" lang="ar-SA" smtClean="0"/>
              <a:t>انقر لتحرير نمط العنوان الرئيسي</a:t>
            </a:r>
            <a:endParaRPr kumimoji="0" lang="en-US"/>
          </a:p>
        </p:txBody>
      </p:sp>
      <p:sp>
        <p:nvSpPr>
          <p:cNvPr id="26" name="عنصر نائب للنص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ar-SA" smtClean="0"/>
              <a:t>انقر لتحرير أنماط النص الرئيسي</a:t>
            </a:r>
          </a:p>
        </p:txBody>
      </p:sp>
      <p:sp>
        <p:nvSpPr>
          <p:cNvPr id="14" name="عنصر نائب للمحتوى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25" name="عنصر نائب للتاريخ 24"/>
          <p:cNvSpPr>
            <a:spLocks noGrp="1"/>
          </p:cNvSpPr>
          <p:nvPr>
            <p:ph type="dt" sz="half" idx="10"/>
          </p:nvPr>
        </p:nvSpPr>
        <p:spPr/>
        <p:txBody>
          <a:bodyPr/>
          <a:lstStyle/>
          <a:p>
            <a:fld id="{1823AB45-E6A9-4605-BBC4-F1B91D9A0965}" type="datetimeFigureOut">
              <a:rPr lang="ar-SA" smtClean="0"/>
              <a:pPr/>
              <a:t>15/04/29</a:t>
            </a:fld>
            <a:endParaRPr lang="ar-SA"/>
          </a:p>
        </p:txBody>
      </p:sp>
      <p:sp>
        <p:nvSpPr>
          <p:cNvPr id="29" name="عنصر نائب للتذييل 28"/>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24B17946-206F-4EBC-9DE6-A06D630CF2A9}" type="slidenum">
              <a:rPr lang="ar-SA" smtClean="0"/>
              <a:pPr/>
              <a:t>‹#›</a:t>
            </a:fld>
            <a:endParaRPr lang="ar-SA"/>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13" name="عنصر نائب للصورة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ar-SA" smtClean="0"/>
              <a:t>انقر فوق الرمز لإضافة صورة</a:t>
            </a:r>
            <a:endParaRPr kumimoji="0" lang="en-US" dirty="0"/>
          </a:p>
        </p:txBody>
      </p:sp>
      <p:sp>
        <p:nvSpPr>
          <p:cNvPr id="7" name="عنصر نائب للتاريخ 6"/>
          <p:cNvSpPr>
            <a:spLocks noGrp="1"/>
          </p:cNvSpPr>
          <p:nvPr>
            <p:ph type="dt" sz="half" idx="10"/>
          </p:nvPr>
        </p:nvSpPr>
        <p:spPr/>
        <p:txBody>
          <a:bodyPr/>
          <a:lstStyle/>
          <a:p>
            <a:fld id="{1823AB45-E6A9-4605-BBC4-F1B91D9A0965}" type="datetimeFigureOut">
              <a:rPr lang="ar-SA" smtClean="0"/>
              <a:pPr/>
              <a:t>15/04/29</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31" name="عنصر نائب لرقم الشريحة 30"/>
          <p:cNvSpPr>
            <a:spLocks noGrp="1"/>
          </p:cNvSpPr>
          <p:nvPr>
            <p:ph type="sldNum" sz="quarter" idx="12"/>
          </p:nvPr>
        </p:nvSpPr>
        <p:spPr/>
        <p:txBody>
          <a:bodyPr/>
          <a:lstStyle/>
          <a:p>
            <a:fld id="{24B17946-206F-4EBC-9DE6-A06D630CF2A9}" type="slidenum">
              <a:rPr lang="ar-SA" smtClean="0"/>
              <a:pPr/>
              <a:t>‹#›</a:t>
            </a:fld>
            <a:endParaRPr lang="ar-SA"/>
          </a:p>
        </p:txBody>
      </p:sp>
      <p:sp>
        <p:nvSpPr>
          <p:cNvPr id="17" name="عنوان 16"/>
          <p:cNvSpPr>
            <a:spLocks noGrp="1"/>
          </p:cNvSpPr>
          <p:nvPr>
            <p:ph type="title"/>
          </p:nvPr>
        </p:nvSpPr>
        <p:spPr>
          <a:xfrm>
            <a:off x="381000" y="4993760"/>
            <a:ext cx="5867400" cy="522288"/>
          </a:xfrm>
        </p:spPr>
        <p:txBody>
          <a:bodyPr anchor="ctr"/>
          <a:lstStyle>
            <a:lvl1pPr algn="l">
              <a:buNone/>
              <a:defRPr sz="2000" b="1"/>
            </a:lvl1pPr>
          </a:lstStyle>
          <a:p>
            <a:r>
              <a:rPr kumimoji="0" lang="ar-SA" smtClean="0"/>
              <a:t>انقر لتحرير نمط العنوان الرئيسي</a:t>
            </a:r>
            <a:endParaRPr kumimoji="0" lang="en-US"/>
          </a:p>
        </p:txBody>
      </p:sp>
      <p:sp>
        <p:nvSpPr>
          <p:cNvPr id="26" name="عنصر نائب للنص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رابط مستقيم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عنصر نائب للنص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1" name="عنصر نائب للتاريخ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1823AB45-E6A9-4605-BBC4-F1B91D9A0965}" type="datetimeFigureOut">
              <a:rPr lang="ar-SA" smtClean="0"/>
              <a:pPr/>
              <a:t>15/04/29</a:t>
            </a:fld>
            <a:endParaRPr lang="ar-SA"/>
          </a:p>
        </p:txBody>
      </p:sp>
      <p:sp>
        <p:nvSpPr>
          <p:cNvPr id="28" name="عنصر نائب للتذييل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ar-SA"/>
          </a:p>
        </p:txBody>
      </p:sp>
      <p:sp>
        <p:nvSpPr>
          <p:cNvPr id="5" name="عنصر نائب لرقم الشريحة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24B17946-206F-4EBC-9DE6-A06D630CF2A9}" type="slidenum">
              <a:rPr lang="ar-SA" smtClean="0"/>
              <a:pPr/>
              <a:t>‹#›</a:t>
            </a:fld>
            <a:endParaRPr lang="ar-SA"/>
          </a:p>
        </p:txBody>
      </p:sp>
      <p:sp>
        <p:nvSpPr>
          <p:cNvPr id="10" name="عنصر نائب للعنوان 9"/>
          <p:cNvSpPr>
            <a:spLocks noGrp="1"/>
          </p:cNvSpPr>
          <p:nvPr>
            <p:ph type="title"/>
          </p:nvPr>
        </p:nvSpPr>
        <p:spPr>
          <a:xfrm>
            <a:off x="304800" y="457200"/>
            <a:ext cx="8686800" cy="838200"/>
          </a:xfrm>
          <a:prstGeom prst="rect">
            <a:avLst/>
          </a:prstGeom>
        </p:spPr>
        <p:txBody>
          <a:bodyPr vert="horz" anchor="ctr">
            <a:normAutofit/>
          </a:bodyPr>
          <a:lstStyle/>
          <a:p>
            <a:r>
              <a:rPr kumimoji="0" lang="ar-SA" smtClean="0"/>
              <a:t>انقر لتحرير نمط العنوان الرئيسي</a:t>
            </a:r>
            <a:endParaRPr kumimoji="0" lang="en-US"/>
          </a:p>
        </p:txBody>
      </p:sp>
      <p:sp>
        <p:nvSpPr>
          <p:cNvPr id="9" name="رابط مستقيم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رابط مستقيم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xStyles>
    <p:titleStyle>
      <a:lvl1pPr algn="l" rtl="1"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r" rtl="1"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r" rtl="1"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r" rtl="1"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r" rtl="1"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r" rtl="1"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r" rtl="1"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r" rtl="1"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r" rtl="1"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r" rtl="1"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رابط مستقيم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عنصر نائب للنص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1" name="عنصر نائب للتاريخ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1823AB45-E6A9-4605-BBC4-F1B91D9A0965}" type="datetimeFigureOut">
              <a:rPr lang="ar-SA" smtClean="0"/>
              <a:pPr/>
              <a:t>15/04/29</a:t>
            </a:fld>
            <a:endParaRPr lang="ar-SA"/>
          </a:p>
        </p:txBody>
      </p:sp>
      <p:sp>
        <p:nvSpPr>
          <p:cNvPr id="28" name="عنصر نائب للتذييل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ar-SA"/>
          </a:p>
        </p:txBody>
      </p:sp>
      <p:sp>
        <p:nvSpPr>
          <p:cNvPr id="5" name="عنصر نائب لرقم الشريحة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24B17946-206F-4EBC-9DE6-A06D630CF2A9}" type="slidenum">
              <a:rPr lang="ar-SA" smtClean="0"/>
              <a:pPr/>
              <a:t>‹#›</a:t>
            </a:fld>
            <a:endParaRPr lang="ar-SA"/>
          </a:p>
        </p:txBody>
      </p:sp>
      <p:sp>
        <p:nvSpPr>
          <p:cNvPr id="10" name="عنصر نائب للعنوان 9"/>
          <p:cNvSpPr>
            <a:spLocks noGrp="1"/>
          </p:cNvSpPr>
          <p:nvPr>
            <p:ph type="title"/>
          </p:nvPr>
        </p:nvSpPr>
        <p:spPr>
          <a:xfrm>
            <a:off x="304800" y="457200"/>
            <a:ext cx="8686800" cy="838200"/>
          </a:xfrm>
          <a:prstGeom prst="rect">
            <a:avLst/>
          </a:prstGeom>
        </p:spPr>
        <p:txBody>
          <a:bodyPr vert="horz" anchor="ctr">
            <a:normAutofit/>
          </a:bodyPr>
          <a:lstStyle/>
          <a:p>
            <a:r>
              <a:rPr kumimoji="0" lang="ar-SA" smtClean="0"/>
              <a:t>انقر لتحرير نمط العنوان الرئيسي</a:t>
            </a:r>
            <a:endParaRPr kumimoji="0" lang="en-US"/>
          </a:p>
        </p:txBody>
      </p:sp>
      <p:sp>
        <p:nvSpPr>
          <p:cNvPr id="9" name="رابط مستقيم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رابط مستقيم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txStyles>
    <p:titleStyle>
      <a:lvl1pPr algn="l" rtl="1"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r" rtl="1"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r" rtl="1"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r" rtl="1"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r" rtl="1"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r" rtl="1"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r" rtl="1"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r" rtl="1"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r" rtl="1"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r" rtl="1"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571472" y="214290"/>
            <a:ext cx="7772400" cy="1000132"/>
          </a:xfrm>
        </p:spPr>
        <p:txBody>
          <a:bodyPr>
            <a:normAutofit/>
          </a:bodyPr>
          <a:lstStyle/>
          <a:p>
            <a:r>
              <a:rPr lang="ar-SA" dirty="0" smtClean="0"/>
              <a:t>البيئات الطبيعية في المملكة</a:t>
            </a:r>
            <a:endParaRPr lang="ar-SA" dirty="0"/>
          </a:p>
        </p:txBody>
      </p:sp>
      <p:sp>
        <p:nvSpPr>
          <p:cNvPr id="3" name="عنوان فرعي 2"/>
          <p:cNvSpPr>
            <a:spLocks noGrp="1"/>
          </p:cNvSpPr>
          <p:nvPr>
            <p:ph type="subTitle" idx="1"/>
          </p:nvPr>
        </p:nvSpPr>
        <p:spPr>
          <a:xfrm>
            <a:off x="357158" y="1285860"/>
            <a:ext cx="8501122" cy="5357850"/>
          </a:xfrm>
          <a:ln>
            <a:solidFill>
              <a:schemeClr val="tx1"/>
            </a:solidFill>
          </a:ln>
        </p:spPr>
        <p:txBody>
          <a:bodyPr>
            <a:normAutofit/>
          </a:bodyPr>
          <a:lstStyle/>
          <a:p>
            <a:pPr algn="r"/>
            <a:r>
              <a:rPr lang="ar-SA" sz="2400" dirty="0" smtClean="0">
                <a:solidFill>
                  <a:schemeClr val="tx1"/>
                </a:solidFill>
              </a:rPr>
              <a:t>بيئة المملكة يغلب عليها الطابع الصحراوي بشكل عام مع وجود اختلاف يسير في المناطق الجنوبية والتي تتميز بوجود الجبال العالية وكذلك وكذالك </a:t>
            </a:r>
            <a:r>
              <a:rPr lang="ar-SA" sz="2400" dirty="0">
                <a:solidFill>
                  <a:schemeClr val="tx1"/>
                </a:solidFill>
              </a:rPr>
              <a:t>ا</a:t>
            </a:r>
            <a:r>
              <a:rPr lang="ar-SA" sz="2400" dirty="0" smtClean="0">
                <a:solidFill>
                  <a:schemeClr val="tx1"/>
                </a:solidFill>
              </a:rPr>
              <a:t>لسواحل التي تشكل بيئة مالحة</a:t>
            </a:r>
          </a:p>
          <a:p>
            <a:pPr algn="r"/>
            <a:endParaRPr lang="ar-SA" sz="2400" dirty="0">
              <a:solidFill>
                <a:schemeClr val="tx1"/>
              </a:solidFill>
            </a:endParaRPr>
          </a:p>
          <a:p>
            <a:pPr algn="r"/>
            <a:r>
              <a:rPr lang="ar-SA" sz="2400" dirty="0" smtClean="0">
                <a:solidFill>
                  <a:schemeClr val="tx1"/>
                </a:solidFill>
              </a:rPr>
              <a:t>	</a:t>
            </a:r>
          </a:p>
          <a:p>
            <a:pPr algn="r"/>
            <a:endParaRPr lang="ar-SA" sz="2400" dirty="0" smtClean="0">
              <a:solidFill>
                <a:schemeClr val="tx1"/>
              </a:solidFill>
            </a:endParaRPr>
          </a:p>
          <a:p>
            <a:pPr algn="r"/>
            <a:endParaRPr lang="ar-SA" sz="2400" dirty="0">
              <a:solidFill>
                <a:schemeClr val="tx1"/>
              </a:solidFill>
            </a:endParaRPr>
          </a:p>
          <a:p>
            <a:pPr algn="r"/>
            <a:endParaRPr lang="ar-SA" sz="2400" dirty="0" smtClean="0">
              <a:solidFill>
                <a:schemeClr val="tx1"/>
              </a:solidFill>
            </a:endParaRPr>
          </a:p>
          <a:p>
            <a:r>
              <a:rPr lang="ar-SA" sz="3600" dirty="0" smtClean="0">
                <a:solidFill>
                  <a:schemeClr val="tx1"/>
                </a:solidFill>
              </a:rPr>
              <a:t>البيئة الصحراوية في المملكة </a:t>
            </a:r>
          </a:p>
          <a:p>
            <a:pPr algn="r"/>
            <a:r>
              <a:rPr lang="ar-SA" sz="2400" dirty="0" smtClean="0">
                <a:solidFill>
                  <a:schemeClr val="tx1"/>
                </a:solidFill>
              </a:rPr>
              <a:t>وهي بيئة معظم مناطق المملكة حيث تشتمل المناطق الوسطى والشمالية والشرقية </a:t>
            </a:r>
          </a:p>
          <a:p>
            <a:pPr algn="r"/>
            <a:r>
              <a:rPr lang="ar-SA" sz="2400" dirty="0" smtClean="0">
                <a:solidFill>
                  <a:schemeClr val="tx1"/>
                </a:solidFill>
              </a:rPr>
              <a:t>(ماعدا الساحل) وأجزاء من الغربية.</a:t>
            </a:r>
          </a:p>
        </p:txBody>
      </p:sp>
      <p:pic>
        <p:nvPicPr>
          <p:cNvPr id="1027" name="Picture 3"/>
          <p:cNvPicPr>
            <a:picLocks noChangeAspect="1" noChangeArrowheads="1"/>
          </p:cNvPicPr>
          <p:nvPr/>
        </p:nvPicPr>
        <p:blipFill>
          <a:blip r:embed="rId2"/>
          <a:srcRect/>
          <a:stretch>
            <a:fillRect/>
          </a:stretch>
        </p:blipFill>
        <p:spPr bwMode="auto">
          <a:xfrm>
            <a:off x="2071670" y="2571744"/>
            <a:ext cx="4357718" cy="2214578"/>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27"/>
                                        </p:tgtEl>
                                        <p:attrNameLst>
                                          <p:attrName>style.visibility</p:attrName>
                                        </p:attrNameLst>
                                      </p:cBhvr>
                                      <p:to>
                                        <p:strVal val="visible"/>
                                      </p:to>
                                    </p:set>
                                    <p:animEffect transition="in" filter="wipe(down)">
                                      <p:cBhvr>
                                        <p:cTn id="17" dur="500"/>
                                        <p:tgtEl>
                                          <p:spTgt spid="1027"/>
                                        </p:tgtEl>
                                      </p:cBhvr>
                                    </p:animEffect>
                                  </p:childTnLst>
                                </p:cTn>
                              </p:par>
                            </p:childTnLst>
                          </p:cTn>
                        </p:par>
                      </p:childTnLst>
                    </p:cTn>
                  </p:par>
                  <p:par>
                    <p:cTn id="18" fill="hold">
                      <p:stCondLst>
                        <p:cond delay="indefinite"/>
                      </p:stCondLst>
                      <p:childTnLst>
                        <p:par>
                          <p:cTn id="19" fill="hold">
                            <p:stCondLst>
                              <p:cond delay="0"/>
                            </p:stCondLst>
                            <p:childTnLst>
                              <p:par>
                                <p:cTn id="20" presetID="25"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 calcmode="lin" valueType="num">
                                      <p:cBhvr>
                                        <p:cTn id="22" dur="500" decel="50000" fill="hold">
                                          <p:stCondLst>
                                            <p:cond delay="0"/>
                                          </p:stCondLst>
                                        </p:cTn>
                                        <p:tgtEl>
                                          <p:spTgt spid="3">
                                            <p:txEl>
                                              <p:pRg st="6" end="6"/>
                                            </p:txEl>
                                          </p:spTgt>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3">
                                            <p:txEl>
                                              <p:pRg st="6" end="6"/>
                                            </p:txEl>
                                          </p:spTgt>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3">
                                            <p:txEl>
                                              <p:pRg st="6" end="6"/>
                                            </p:txEl>
                                          </p:spTgt>
                                        </p:tgtEl>
                                        <p:attrNameLst>
                                          <p:attrName>ppt_w</p:attrName>
                                        </p:attrNameLst>
                                      </p:cBhvr>
                                      <p:tavLst>
                                        <p:tav tm="0">
                                          <p:val>
                                            <p:strVal val="#ppt_w*.05"/>
                                          </p:val>
                                        </p:tav>
                                        <p:tav tm="100000">
                                          <p:val>
                                            <p:strVal val="#ppt_w"/>
                                          </p:val>
                                        </p:tav>
                                      </p:tavLst>
                                    </p:anim>
                                    <p:anim calcmode="lin" valueType="num">
                                      <p:cBhvr>
                                        <p:cTn id="25" dur="1000" fill="hold"/>
                                        <p:tgtEl>
                                          <p:spTgt spid="3">
                                            <p:txEl>
                                              <p:pRg st="6" end="6"/>
                                            </p:txEl>
                                          </p:spTgt>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3">
                                            <p:txEl>
                                              <p:pRg st="6" end="6"/>
                                            </p:txEl>
                                          </p:spTgt>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3">
                                            <p:txEl>
                                              <p:pRg st="6" end="6"/>
                                            </p:txEl>
                                          </p:spTgt>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3">
                                            <p:txEl>
                                              <p:pRg st="6" end="6"/>
                                            </p:txEl>
                                          </p:spTgt>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5" presetClass="entr" presetSubtype="0" fill="hold" nodeType="click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 calcmode="lin" valueType="num">
                                      <p:cBhvr>
                                        <p:cTn id="34"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35"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36" dur="1000" fill="hold"/>
                                        <p:tgtEl>
                                          <p:spTgt spid="3">
                                            <p:txEl>
                                              <p:pRg st="7" end="7"/>
                                            </p:txEl>
                                          </p:spTgt>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3">
                                            <p:txEl>
                                              <p:pRg st="7" end="7"/>
                                            </p:txEl>
                                          </p:spTgt>
                                        </p:tgtEl>
                                        <p:attrNameLst>
                                          <p:attrName>ppt_y</p:attrName>
                                        </p:attrNameLst>
                                      </p:cBhvr>
                                      <p:tavLst>
                                        <p:tav tm="0" fmla="#ppt_y+(sin(-2*pi*(1-$))*-#ppt_x+cos(-2*pi*(1-$))*(1-#ppt_y))*(1-$)">
                                          <p:val>
                                            <p:fltVal val="0"/>
                                          </p:val>
                                        </p:tav>
                                        <p:tav tm="100000">
                                          <p:val>
                                            <p:fltVal val="1"/>
                                          </p:val>
                                        </p:tav>
                                      </p:tavLst>
                                    </p:anim>
                                  </p:childTnLst>
                                </p:cTn>
                              </p:par>
                              <p:par>
                                <p:cTn id="38" presetID="15" presetClass="entr" presetSubtype="0" fill="hold" nodeType="withEffect">
                                  <p:stCondLst>
                                    <p:cond delay="0"/>
                                  </p:stCondLst>
                                  <p:childTnLst>
                                    <p:set>
                                      <p:cBhvr>
                                        <p:cTn id="39" dur="1" fill="hold">
                                          <p:stCondLst>
                                            <p:cond delay="0"/>
                                          </p:stCondLst>
                                        </p:cTn>
                                        <p:tgtEl>
                                          <p:spTgt spid="3">
                                            <p:txEl>
                                              <p:pRg st="8" end="8"/>
                                            </p:txEl>
                                          </p:spTgt>
                                        </p:tgtEl>
                                        <p:attrNameLst>
                                          <p:attrName>style.visibility</p:attrName>
                                        </p:attrNameLst>
                                      </p:cBhvr>
                                      <p:to>
                                        <p:strVal val="visible"/>
                                      </p:to>
                                    </p:set>
                                    <p:anim calcmode="lin" valueType="num">
                                      <p:cBhvr>
                                        <p:cTn id="40" dur="1000" fill="hold"/>
                                        <p:tgtEl>
                                          <p:spTgt spid="3">
                                            <p:txEl>
                                              <p:pRg st="8" end="8"/>
                                            </p:txEl>
                                          </p:spTgt>
                                        </p:tgtEl>
                                        <p:attrNameLst>
                                          <p:attrName>ppt_w</p:attrName>
                                        </p:attrNameLst>
                                      </p:cBhvr>
                                      <p:tavLst>
                                        <p:tav tm="0">
                                          <p:val>
                                            <p:fltVal val="0"/>
                                          </p:val>
                                        </p:tav>
                                        <p:tav tm="100000">
                                          <p:val>
                                            <p:strVal val="#ppt_w"/>
                                          </p:val>
                                        </p:tav>
                                      </p:tavLst>
                                    </p:anim>
                                    <p:anim calcmode="lin" valueType="num">
                                      <p:cBhvr>
                                        <p:cTn id="41" dur="1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42" dur="1000" fill="hold"/>
                                        <p:tgtEl>
                                          <p:spTgt spid="3">
                                            <p:txEl>
                                              <p:pRg st="8" end="8"/>
                                            </p:txEl>
                                          </p:spTgt>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3">
                                            <p:txEl>
                                              <p:pRg st="8" end="8"/>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SA" dirty="0" smtClean="0"/>
              <a:t>حرارة الصحراء</a:t>
            </a:r>
            <a:endParaRPr lang="ar-SA" dirty="0"/>
          </a:p>
        </p:txBody>
      </p:sp>
      <p:sp useBgFill="1">
        <p:nvSpPr>
          <p:cNvPr id="10" name="عنصر نائب للمحتوى 9"/>
          <p:cNvSpPr>
            <a:spLocks noGrp="1"/>
          </p:cNvSpPr>
          <p:nvPr>
            <p:ph idx="1"/>
          </p:nvPr>
        </p:nvSpPr>
        <p:spPr>
          <a:xfrm>
            <a:off x="3357554" y="1600200"/>
            <a:ext cx="5329246" cy="4525963"/>
          </a:xfrm>
        </p:spPr>
        <p:txBody>
          <a:bodyPr>
            <a:normAutofit fontScale="92500"/>
          </a:bodyPr>
          <a:lstStyle/>
          <a:p>
            <a:pPr>
              <a:buNone/>
            </a:pPr>
            <a:r>
              <a:rPr lang="ar-SA" sz="2400" dirty="0" smtClean="0"/>
              <a:t>   ويعود ارتفاع درجة الحرارة في الصحراء صيفا                                           إلى غياب الغطاء النباتي والغيوم حيث أن                                                وجدهما يعمل على جزئ من  أشعة الشمس                                            فلا تصل إلى الأرض لذا أن درجة الحرارة                                              تتجاوز درجه مؤويه  في الظل (أثناء نهار والصيف)وتنخفض درجة الحرارة مع غياب </a:t>
            </a:r>
          </a:p>
          <a:p>
            <a:pPr>
              <a:buNone/>
            </a:pPr>
            <a:r>
              <a:rPr lang="ar-SA" sz="2400" dirty="0" smtClean="0"/>
              <a:t>   الشمس ويفقد سطح الأرض الحرارة التي  </a:t>
            </a:r>
          </a:p>
          <a:p>
            <a:pPr>
              <a:buNone/>
            </a:pPr>
            <a:r>
              <a:rPr lang="ar-SA" sz="2400" dirty="0" smtClean="0"/>
              <a:t>    اكتسبها بسرعة نتيجة عدم وجود غطاء نباتي يتسرب إلى الفضاء. </a:t>
            </a:r>
          </a:p>
          <a:p>
            <a:pPr>
              <a:buNone/>
            </a:pPr>
            <a:endParaRPr lang="ar-SA" sz="2400" dirty="0"/>
          </a:p>
        </p:txBody>
      </p:sp>
      <p:pic>
        <p:nvPicPr>
          <p:cNvPr id="1027" name="Picture 3"/>
          <p:cNvPicPr>
            <a:picLocks noChangeAspect="1" noChangeArrowheads="1"/>
          </p:cNvPicPr>
          <p:nvPr/>
        </p:nvPicPr>
        <p:blipFill>
          <a:blip r:embed="rId2"/>
          <a:srcRect/>
          <a:stretch>
            <a:fillRect/>
          </a:stretch>
        </p:blipFill>
        <p:spPr bwMode="auto">
          <a:xfrm>
            <a:off x="642910" y="1285860"/>
            <a:ext cx="2143140" cy="5286412"/>
          </a:xfrm>
          <a:prstGeom prst="rect">
            <a:avLst/>
          </a:prstGeom>
          <a:no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7" presetClass="entr" presetSubtype="0"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fade">
                                      <p:cBhvr>
                                        <p:cTn id="17" dur="1000"/>
                                        <p:tgtEl>
                                          <p:spTgt spid="10">
                                            <p:txEl>
                                              <p:pRg st="0" end="0"/>
                                            </p:txEl>
                                          </p:spTgt>
                                        </p:tgtEl>
                                      </p:cBhvr>
                                    </p:animEffect>
                                    <p:anim calcmode="lin" valueType="num">
                                      <p:cBhvr>
                                        <p:cTn id="1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9" dur="900" decel="100000" fill="hold"/>
                                        <p:tgtEl>
                                          <p:spTgt spid="10">
                                            <p:txEl>
                                              <p:pRg st="0" end="0"/>
                                            </p:txEl>
                                          </p:spTgt>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10">
                                            <p:txEl>
                                              <p:pRg st="0" end="0"/>
                                            </p:txEl>
                                          </p:spTgt>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0"/>
                                  </p:stCondLst>
                                  <p:childTnLst>
                                    <p:set>
                                      <p:cBhvr>
                                        <p:cTn id="22" dur="1" fill="hold">
                                          <p:stCondLst>
                                            <p:cond delay="0"/>
                                          </p:stCondLst>
                                        </p:cTn>
                                        <p:tgtEl>
                                          <p:spTgt spid="10">
                                            <p:txEl>
                                              <p:pRg st="1" end="1"/>
                                            </p:txEl>
                                          </p:spTgt>
                                        </p:tgtEl>
                                        <p:attrNameLst>
                                          <p:attrName>style.visibility</p:attrName>
                                        </p:attrNameLst>
                                      </p:cBhvr>
                                      <p:to>
                                        <p:strVal val="visible"/>
                                      </p:to>
                                    </p:set>
                                    <p:animEffect transition="in" filter="fade">
                                      <p:cBhvr>
                                        <p:cTn id="23" dur="1000"/>
                                        <p:tgtEl>
                                          <p:spTgt spid="10">
                                            <p:txEl>
                                              <p:pRg st="1" end="1"/>
                                            </p:txEl>
                                          </p:spTgt>
                                        </p:tgtEl>
                                      </p:cBhvr>
                                    </p:animEffect>
                                    <p:anim calcmode="lin" valueType="num">
                                      <p:cBhvr>
                                        <p:cTn id="24"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10">
                                            <p:txEl>
                                              <p:pRg st="1" end="1"/>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0">
                                            <p:txEl>
                                              <p:pRg st="1" end="1"/>
                                            </p:txEl>
                                          </p:spTgt>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0"/>
                                  </p:stCondLst>
                                  <p:childTnLst>
                                    <p:set>
                                      <p:cBhvr>
                                        <p:cTn id="28" dur="1" fill="hold">
                                          <p:stCondLst>
                                            <p:cond delay="0"/>
                                          </p:stCondLst>
                                        </p:cTn>
                                        <p:tgtEl>
                                          <p:spTgt spid="10">
                                            <p:txEl>
                                              <p:pRg st="2" end="2"/>
                                            </p:txEl>
                                          </p:spTgt>
                                        </p:tgtEl>
                                        <p:attrNameLst>
                                          <p:attrName>style.visibility</p:attrName>
                                        </p:attrNameLst>
                                      </p:cBhvr>
                                      <p:to>
                                        <p:strVal val="visible"/>
                                      </p:to>
                                    </p:set>
                                    <p:animEffect transition="in" filter="fade">
                                      <p:cBhvr>
                                        <p:cTn id="29" dur="1000"/>
                                        <p:tgtEl>
                                          <p:spTgt spid="10">
                                            <p:txEl>
                                              <p:pRg st="2" end="2"/>
                                            </p:txEl>
                                          </p:spTgt>
                                        </p:tgtEl>
                                      </p:cBhvr>
                                    </p:animEffect>
                                    <p:anim calcmode="lin" valueType="num">
                                      <p:cBhvr>
                                        <p:cTn id="30" dur="100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31" dur="900" decel="100000" fill="hold"/>
                                        <p:tgtEl>
                                          <p:spTgt spid="10">
                                            <p:txEl>
                                              <p:pRg st="2" end="2"/>
                                            </p:txEl>
                                          </p:spTgt>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0">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027"/>
                                        </p:tgtEl>
                                        <p:attrNameLst>
                                          <p:attrName>style.visibility</p:attrName>
                                        </p:attrNameLst>
                                      </p:cBhvr>
                                      <p:to>
                                        <p:strVal val="visible"/>
                                      </p:to>
                                    </p:set>
                                    <p:animEffect transition="in" filter="blinds(horizontal)">
                                      <p:cBhvr>
                                        <p:cTn id="37"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571704" y="0"/>
            <a:ext cx="6572296" cy="1285860"/>
          </a:xfrm>
        </p:spPr>
        <p:txBody>
          <a:bodyPr>
            <a:noAutofit/>
          </a:bodyPr>
          <a:lstStyle/>
          <a:p>
            <a:r>
              <a:rPr lang="ar-SA" sz="3600" dirty="0" smtClean="0"/>
              <a:t>وتتميز أمطار  الصحاري</a:t>
            </a:r>
            <a:endParaRPr lang="ar-SA" sz="3600" dirty="0"/>
          </a:p>
        </p:txBody>
      </p:sp>
      <p:sp>
        <p:nvSpPr>
          <p:cNvPr id="3" name="عنوان فرعي 2"/>
          <p:cNvSpPr>
            <a:spLocks noGrp="1"/>
          </p:cNvSpPr>
          <p:nvPr>
            <p:ph type="subTitle" idx="1"/>
          </p:nvPr>
        </p:nvSpPr>
        <p:spPr>
          <a:xfrm>
            <a:off x="500034" y="-642966"/>
            <a:ext cx="8215370" cy="5643578"/>
          </a:xfrm>
        </p:spPr>
        <p:txBody>
          <a:bodyPr>
            <a:normAutofit/>
          </a:bodyPr>
          <a:lstStyle/>
          <a:p>
            <a:pPr marL="457200" indent="-457200" algn="r">
              <a:buFont typeface="+mj-lt"/>
              <a:buAutoNum type="arabicParenR"/>
            </a:pPr>
            <a:r>
              <a:rPr lang="ar-SA" dirty="0" smtClean="0">
                <a:solidFill>
                  <a:schemeClr val="tx1"/>
                </a:solidFill>
              </a:rPr>
              <a:t>هطول الأمطار السنوية في أيام معدودة</a:t>
            </a:r>
          </a:p>
          <a:p>
            <a:pPr marL="457200" indent="-457200" algn="r">
              <a:buFont typeface="+mj-lt"/>
              <a:buAutoNum type="arabicParenR"/>
            </a:pPr>
            <a:r>
              <a:rPr lang="ar-SA" dirty="0" smtClean="0">
                <a:solidFill>
                  <a:schemeClr val="tx1"/>
                </a:solidFill>
              </a:rPr>
              <a:t>عند هطول الأمطار بكثافة تتسرب منه كميات كثيرة </a:t>
            </a:r>
            <a:r>
              <a:rPr lang="ar-SA" dirty="0" err="1" smtClean="0">
                <a:solidFill>
                  <a:schemeClr val="tx1"/>
                </a:solidFill>
              </a:rPr>
              <a:t>الى</a:t>
            </a:r>
            <a:r>
              <a:rPr lang="ar-SA" dirty="0" smtClean="0">
                <a:solidFill>
                  <a:schemeClr val="tx1"/>
                </a:solidFill>
              </a:rPr>
              <a:t> جوف الأرض مغذيه بذالك الآبار الجوفية التي تستفيد منها بعض الواحات .</a:t>
            </a:r>
          </a:p>
          <a:p>
            <a:pPr marL="457200" indent="-457200" algn="r">
              <a:buFont typeface="+mj-lt"/>
              <a:buAutoNum type="arabicParenR"/>
            </a:pPr>
            <a:r>
              <a:rPr lang="ar-SA" dirty="0" smtClean="0">
                <a:solidFill>
                  <a:schemeClr val="tx1"/>
                </a:solidFill>
              </a:rPr>
              <a:t>يتصف هواء الصحراء بالجفاف وقلة الرطوبة.</a:t>
            </a:r>
          </a:p>
          <a:p>
            <a:pPr marL="457200" indent="-457200" algn="r">
              <a:buFont typeface="+mj-lt"/>
              <a:buAutoNum type="arabicParenR"/>
            </a:pPr>
            <a:r>
              <a:rPr lang="ar-SA" dirty="0" smtClean="0">
                <a:solidFill>
                  <a:schemeClr val="tx1"/>
                </a:solidFill>
              </a:rPr>
              <a:t>يكثر في الصحاري تكوين الندى في الساعات الصباح الأولى            تعريف الندى :هو الماء الناتج عن تكثف بخار الماء الموجود في الهواء حمله</a:t>
            </a:r>
          </a:p>
          <a:p>
            <a:pPr marL="457200" indent="-457200" algn="r">
              <a:buFont typeface="+mj-lt"/>
              <a:buAutoNum type="arabicParenR"/>
            </a:pPr>
            <a:endParaRPr lang="ar-SA" dirty="0" smtClean="0">
              <a:solidFill>
                <a:schemeClr val="tx1"/>
              </a:solidFill>
            </a:endParaRPr>
          </a:p>
          <a:p>
            <a:pPr marL="457200" indent="-457200" algn="r"/>
            <a:r>
              <a:rPr lang="ar-SA" sz="2400" dirty="0" smtClean="0">
                <a:solidFill>
                  <a:schemeClr val="tx1"/>
                </a:solidFill>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2.5"/>
                                          </p:val>
                                        </p:tav>
                                        <p:tav tm="100000">
                                          <p:val>
                                            <p:strVal val="#ppt_w"/>
                                          </p:val>
                                        </p:tav>
                                      </p:tavLst>
                                    </p:anim>
                                    <p:anim calcmode="lin" valueType="num">
                                      <p:cBhvr>
                                        <p:cTn id="8" dur="500" fill="hold"/>
                                        <p:tgtEl>
                                          <p:spTgt spid="2"/>
                                        </p:tgtEl>
                                        <p:attrNameLst>
                                          <p:attrName>ppt_h</p:attrName>
                                        </p:attrNameLst>
                                      </p:cBhvr>
                                      <p:tavLst>
                                        <p:tav tm="0">
                                          <p:val>
                                            <p:strVal val="#ppt_h*0.01"/>
                                          </p:val>
                                        </p:tav>
                                        <p:tav tm="100000">
                                          <p:val>
                                            <p:strVal val="#ppt_h"/>
                                          </p:val>
                                        </p:tav>
                                      </p:tavLst>
                                    </p:anim>
                                    <p:anim calcmode="lin" valueType="num">
                                      <p:cBhvr>
                                        <p:cTn id="9" dur="500" fill="hold"/>
                                        <p:tgtEl>
                                          <p:spTgt spid="2"/>
                                        </p:tgtEl>
                                        <p:attrNameLst>
                                          <p:attrName>ppt_x</p:attrName>
                                        </p:attrNameLst>
                                      </p:cBhvr>
                                      <p:tavLst>
                                        <p:tav tm="0">
                                          <p:val>
                                            <p:strVal val="#ppt_x"/>
                                          </p:val>
                                        </p:tav>
                                        <p:tav tm="100000">
                                          <p:val>
                                            <p:strVal val="#ppt_x"/>
                                          </p:val>
                                        </p:tav>
                                      </p:tavLst>
                                    </p:anim>
                                    <p:anim calcmode="lin" valueType="num">
                                      <p:cBhvr>
                                        <p:cTn id="10" dur="500" fill="hold"/>
                                        <p:tgtEl>
                                          <p:spTgt spid="2"/>
                                        </p:tgtEl>
                                        <p:attrNameLst>
                                          <p:attrName>ppt_y</p:attrName>
                                        </p:attrNameLst>
                                      </p:cBhvr>
                                      <p:tavLst>
                                        <p:tav tm="0">
                                          <p:val>
                                            <p:strVal val="#ppt_h+1"/>
                                          </p:val>
                                        </p:tav>
                                        <p:tav tm="100000">
                                          <p:val>
                                            <p:strVal val="#ppt_y"/>
                                          </p:val>
                                        </p:tav>
                                      </p:tavLst>
                                    </p:anim>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7" presetClass="entr" presetSubtype="0" fill="hold"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1000"/>
                                        <p:tgtEl>
                                          <p:spTgt spid="3">
                                            <p:txEl>
                                              <p:pRg st="0" end="0"/>
                                            </p:txEl>
                                          </p:spTgt>
                                        </p:tgtEl>
                                      </p:cBhvr>
                                    </p:animEffect>
                                    <p:anim calcmode="lin" valueType="num">
                                      <p:cBhvr>
                                        <p:cTn id="1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8"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7" presetClass="entr" presetSubtype="0"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5" presetClass="entr" presetSubtype="0" fill="hold"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 calcmode="lin" valueType="num">
                                      <p:cBhvr>
                                        <p:cTn id="32"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3"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34" dur="1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6" fill="hold">
                      <p:stCondLst>
                        <p:cond delay="indefinite"/>
                      </p:stCondLst>
                      <p:childTnLst>
                        <p:par>
                          <p:cTn id="37" fill="hold">
                            <p:stCondLst>
                              <p:cond delay="0"/>
                            </p:stCondLst>
                            <p:childTnLst>
                              <p:par>
                                <p:cTn id="38" presetID="15" presetClass="entr" presetSubtype="0" fill="hold" nodeType="click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anim calcmode="lin" valueType="num">
                                      <p:cBhvr>
                                        <p:cTn id="40"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41"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42" dur="1000" fill="hold"/>
                                        <p:tgtEl>
                                          <p:spTgt spid="3">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3">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5643570" y="285728"/>
            <a:ext cx="3500430" cy="714380"/>
          </a:xfrm>
        </p:spPr>
        <p:txBody>
          <a:bodyPr>
            <a:noAutofit/>
          </a:bodyPr>
          <a:lstStyle/>
          <a:p>
            <a:r>
              <a:rPr lang="ar-SA" dirty="0" smtClean="0">
                <a:solidFill>
                  <a:schemeClr val="tx1"/>
                </a:solidFill>
              </a:rPr>
              <a:t> التربة الصحراوية  </a:t>
            </a:r>
            <a:endParaRPr lang="ar-SA" dirty="0"/>
          </a:p>
        </p:txBody>
      </p:sp>
      <p:sp>
        <p:nvSpPr>
          <p:cNvPr id="3" name="عنوان فرعي 2"/>
          <p:cNvSpPr>
            <a:spLocks noGrp="1"/>
          </p:cNvSpPr>
          <p:nvPr>
            <p:ph type="subTitle" idx="1"/>
          </p:nvPr>
        </p:nvSpPr>
        <p:spPr>
          <a:xfrm>
            <a:off x="4500562" y="1071546"/>
            <a:ext cx="4357718" cy="4857784"/>
          </a:xfrm>
        </p:spPr>
        <p:txBody>
          <a:bodyPr>
            <a:normAutofit fontScale="47500" lnSpcReduction="20000"/>
          </a:bodyPr>
          <a:lstStyle/>
          <a:p>
            <a:pPr marL="457200" indent="-457200" algn="r"/>
            <a:endParaRPr lang="ar-SA" sz="7200" dirty="0" smtClean="0">
              <a:solidFill>
                <a:schemeClr val="tx1"/>
              </a:solidFill>
            </a:endParaRPr>
          </a:p>
          <a:p>
            <a:pPr marL="457200" indent="-457200" algn="r"/>
            <a:r>
              <a:rPr lang="ar-SA" sz="7200" dirty="0" smtClean="0">
                <a:solidFill>
                  <a:schemeClr val="tx1"/>
                </a:solidFill>
              </a:rPr>
              <a:t>هناك نوعان أساسيان من التربة الصحراوية في المملكة  ومنها نوعان:-</a:t>
            </a:r>
          </a:p>
          <a:p>
            <a:pPr marL="457200" indent="-457200" algn="r"/>
            <a:endParaRPr lang="ar-SA" sz="7200" dirty="0" smtClean="0">
              <a:solidFill>
                <a:schemeClr val="tx1"/>
              </a:solidFill>
            </a:endParaRPr>
          </a:p>
          <a:p>
            <a:pPr marL="457200" indent="-457200" algn="r"/>
            <a:r>
              <a:rPr lang="ar-SA" sz="6700" dirty="0" smtClean="0">
                <a:solidFill>
                  <a:schemeClr val="tx1"/>
                </a:solidFill>
              </a:rPr>
              <a:t>1)النوع الأول الأراضي الرملية:</a:t>
            </a:r>
          </a:p>
          <a:p>
            <a:pPr marL="457200" indent="-457200" algn="r"/>
            <a:r>
              <a:rPr lang="ar-SA" sz="6700" dirty="0" smtClean="0">
                <a:solidFill>
                  <a:schemeClr val="tx1"/>
                </a:solidFill>
              </a:rPr>
              <a:t> وتتألف من من تربه مفككه ،غير متماسكة </a:t>
            </a:r>
          </a:p>
          <a:p>
            <a:pPr algn="r"/>
            <a:endParaRPr lang="ar-SA" sz="7200" dirty="0" smtClean="0">
              <a:solidFill>
                <a:schemeClr val="tx1"/>
              </a:solidFill>
            </a:endParaRPr>
          </a:p>
          <a:p>
            <a:pPr algn="r"/>
            <a:endParaRPr lang="ar-SA" sz="2400" dirty="0" smtClean="0">
              <a:solidFill>
                <a:schemeClr val="tx1"/>
              </a:solidFill>
            </a:endParaRPr>
          </a:p>
          <a:p>
            <a:pPr algn="r"/>
            <a:endParaRPr lang="ar-SA" sz="2400" dirty="0" smtClean="0">
              <a:solidFill>
                <a:schemeClr val="tx1"/>
              </a:solidFill>
            </a:endParaRPr>
          </a:p>
        </p:txBody>
      </p:sp>
      <p:pic>
        <p:nvPicPr>
          <p:cNvPr id="1027" name="Picture 3"/>
          <p:cNvPicPr>
            <a:picLocks noChangeAspect="1" noChangeArrowheads="1"/>
          </p:cNvPicPr>
          <p:nvPr/>
        </p:nvPicPr>
        <p:blipFill>
          <a:blip r:embed="rId3"/>
          <a:srcRect/>
          <a:stretch>
            <a:fillRect/>
          </a:stretch>
        </p:blipFill>
        <p:spPr bwMode="auto">
          <a:xfrm>
            <a:off x="214282" y="785794"/>
            <a:ext cx="4000528" cy="2928958"/>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ar-SA" dirty="0" smtClean="0"/>
              <a:t>2) النوع الثاني :الأراضي المالحة </a:t>
            </a:r>
            <a:endParaRPr lang="ar-SA" dirty="0"/>
          </a:p>
        </p:txBody>
      </p:sp>
      <p:sp>
        <p:nvSpPr>
          <p:cNvPr id="3" name="عنصر نائب للمحتوى 2"/>
          <p:cNvSpPr>
            <a:spLocks noGrp="1"/>
          </p:cNvSpPr>
          <p:nvPr>
            <p:ph idx="1"/>
          </p:nvPr>
        </p:nvSpPr>
        <p:spPr/>
        <p:txBody>
          <a:bodyPr/>
          <a:lstStyle/>
          <a:p>
            <a:r>
              <a:rPr lang="ar-SA" dirty="0" smtClean="0">
                <a:solidFill>
                  <a:schemeClr val="tx1"/>
                </a:solidFill>
              </a:rPr>
              <a:t>وهي تربه غنية بالصلصال وبالأملاح المعدنية:كملح الطعام (</a:t>
            </a:r>
            <a:r>
              <a:rPr lang="ar-SA" dirty="0" err="1" smtClean="0">
                <a:solidFill>
                  <a:schemeClr val="tx1"/>
                </a:solidFill>
              </a:rPr>
              <a:t>كلوريد</a:t>
            </a:r>
            <a:r>
              <a:rPr lang="ar-SA" dirty="0" smtClean="0">
                <a:solidFill>
                  <a:schemeClr val="tx1"/>
                </a:solidFill>
              </a:rPr>
              <a:t> الصوديوم)وأملاح الكالسيوم </a:t>
            </a:r>
            <a:r>
              <a:rPr lang="ar-SA" dirty="0" err="1" smtClean="0">
                <a:solidFill>
                  <a:schemeClr val="tx1"/>
                </a:solidFill>
              </a:rPr>
              <a:t>والمنجنيزيوم</a:t>
            </a:r>
            <a:r>
              <a:rPr lang="ar-SA" dirty="0" smtClean="0">
                <a:solidFill>
                  <a:schemeClr val="tx1"/>
                </a:solidFill>
              </a:rPr>
              <a:t>.</a:t>
            </a:r>
          </a:p>
          <a:p>
            <a:r>
              <a:rPr lang="ar-SA" dirty="0" smtClean="0">
                <a:solidFill>
                  <a:schemeClr val="tx1"/>
                </a:solidFill>
              </a:rPr>
              <a:t>وتسمى هذه الأراضي </a:t>
            </a:r>
            <a:r>
              <a:rPr lang="ar-SA" dirty="0" err="1" smtClean="0">
                <a:solidFill>
                  <a:schemeClr val="tx1"/>
                </a:solidFill>
              </a:rPr>
              <a:t>بالسبخات</a:t>
            </a:r>
            <a:r>
              <a:rPr lang="ar-SA" dirty="0" smtClean="0">
                <a:solidFill>
                  <a:schemeClr val="tx1"/>
                </a:solidFill>
              </a:rPr>
              <a:t>.</a:t>
            </a:r>
          </a:p>
          <a:p>
            <a:r>
              <a:rPr lang="ar-SA" dirty="0" smtClean="0">
                <a:solidFill>
                  <a:schemeClr val="tx1"/>
                </a:solidFill>
              </a:rPr>
              <a:t>تكيف المخلوقات الحية في الصحارى ونستطيع تعريفه :</a:t>
            </a:r>
          </a:p>
          <a:p>
            <a:r>
              <a:rPr lang="ar-SA" dirty="0" smtClean="0">
                <a:solidFill>
                  <a:schemeClr val="tx1"/>
                </a:solidFill>
              </a:rPr>
              <a:t>أي تغير في التركيب أو الوظيفة أو السلوك يسمح للمخلوقات بالاستفادة من بيئته بشكل أفضل.</a:t>
            </a:r>
          </a:p>
          <a:p>
            <a:endParaRPr lang="ar-SA"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pPr algn="r"/>
            <a:r>
              <a:rPr lang="ar-SA" dirty="0" smtClean="0"/>
              <a:t>إعداد الطلاب:- 			</a:t>
            </a:r>
            <a:endParaRPr lang="ar-SA" dirty="0"/>
          </a:p>
        </p:txBody>
      </p:sp>
      <p:sp>
        <p:nvSpPr>
          <p:cNvPr id="3" name="عنصر نائب للمحتوى 2"/>
          <p:cNvSpPr>
            <a:spLocks noGrp="1"/>
          </p:cNvSpPr>
          <p:nvPr>
            <p:ph idx="1"/>
          </p:nvPr>
        </p:nvSpPr>
        <p:spPr/>
        <p:txBody>
          <a:bodyPr>
            <a:normAutofit/>
          </a:bodyPr>
          <a:lstStyle/>
          <a:p>
            <a:pPr algn="ctr"/>
            <a:r>
              <a:rPr lang="ar-SA" dirty="0" smtClean="0"/>
              <a:t>عبد العزيز عادل </a:t>
            </a:r>
            <a:r>
              <a:rPr lang="ar-SA" dirty="0" err="1" smtClean="0"/>
              <a:t>القريني</a:t>
            </a:r>
            <a:endParaRPr lang="ar-SA" dirty="0" smtClean="0"/>
          </a:p>
          <a:p>
            <a:endParaRPr lang="ar-SA" dirty="0" smtClean="0"/>
          </a:p>
          <a:p>
            <a:r>
              <a:rPr lang="ar-SA" dirty="0" smtClean="0"/>
              <a:t>حسن </a:t>
            </a:r>
            <a:r>
              <a:rPr lang="ar-SA" dirty="0" smtClean="0"/>
              <a:t>رمزي </a:t>
            </a:r>
            <a:r>
              <a:rPr lang="ar-SA" dirty="0" err="1" smtClean="0"/>
              <a:t>الحجي</a:t>
            </a:r>
            <a:endParaRPr lang="ar-SA" dirty="0" smtClean="0"/>
          </a:p>
          <a:p>
            <a:endParaRPr lang="ar-SA" dirty="0" smtClean="0"/>
          </a:p>
          <a:p>
            <a:r>
              <a:rPr lang="ar-SA" dirty="0" smtClean="0"/>
              <a:t>بإشراف المعلم الفاضل:-</a:t>
            </a:r>
          </a:p>
          <a:p>
            <a:pPr>
              <a:buNone/>
            </a:pPr>
            <a:endParaRPr lang="ar-SA" dirty="0" smtClean="0"/>
          </a:p>
          <a:p>
            <a:pPr algn="ctr"/>
            <a:r>
              <a:rPr lang="ar-SA" dirty="0" smtClean="0"/>
              <a:t>فيصل البن حمد</a:t>
            </a:r>
          </a:p>
          <a:p>
            <a:endParaRPr lang="ar-SA" dirty="0" smtClean="0"/>
          </a:p>
          <a:p>
            <a:pPr algn="l">
              <a:buNone/>
            </a:pPr>
            <a:endParaRPr lang="ar-SA"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8" presetClass="entr" presetSubtype="0" accel="50000" fill="hold" nodeType="clickEffect">
                                  <p:stCondLst>
                                    <p:cond delay="0"/>
                                  </p:stCondLst>
                                  <p:iterate type="lt">
                                    <p:tmPct val="50000"/>
                                  </p:iterate>
                                  <p:childTnLst>
                                    <p:set>
                                      <p:cBhvr>
                                        <p:cTn id="11" dur="1" fill="hold">
                                          <p:stCondLst>
                                            <p:cond delay="0"/>
                                          </p:stCondLst>
                                        </p:cTn>
                                        <p:tgtEl>
                                          <p:spTgt spid="3">
                                            <p:txEl>
                                              <p:pRg st="0" end="0"/>
                                            </p:txEl>
                                          </p:spTgt>
                                        </p:tgtEl>
                                        <p:attrNameLst>
                                          <p:attrName>style.visibility</p:attrName>
                                        </p:attrNameLst>
                                      </p:cBhvr>
                                      <p:to>
                                        <p:strVal val="visible"/>
                                      </p:to>
                                    </p:set>
                                    <p:set>
                                      <p:cBhvr>
                                        <p:cTn id="12" dur="455" fill="hold">
                                          <p:stCondLst>
                                            <p:cond delay="0"/>
                                          </p:stCondLst>
                                        </p:cTn>
                                        <p:tgtEl>
                                          <p:spTgt spid="3">
                                            <p:txEl>
                                              <p:pRg st="0" end="0"/>
                                            </p:txEl>
                                          </p:spTgt>
                                        </p:tgtEl>
                                        <p:attrNameLst>
                                          <p:attrName>style.rotation</p:attrName>
                                        </p:attrNameLst>
                                      </p:cBhvr>
                                      <p:to>
                                        <p:strVal val="-45.0"/>
                                      </p:to>
                                    </p:set>
                                    <p:anim calcmode="lin" valueType="num">
                                      <p:cBhvr>
                                        <p:cTn id="13" dur="455" fill="hold">
                                          <p:stCondLst>
                                            <p:cond delay="455"/>
                                          </p:stCondLst>
                                        </p:cTn>
                                        <p:tgtEl>
                                          <p:spTgt spid="3">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4" dur="455" fill="hold">
                                          <p:stCondLst>
                                            <p:cond delay="0"/>
                                          </p:stCondLst>
                                        </p:cTn>
                                        <p:tgtEl>
                                          <p:spTgt spid="3">
                                            <p:txEl>
                                              <p:pRg st="0" end="0"/>
                                            </p:txEl>
                                          </p:spTgt>
                                        </p:tgtEl>
                                        <p:attrNameLst>
                                          <p:attrName>ppt_y</p:attrName>
                                        </p:attrNameLst>
                                      </p:cBhvr>
                                      <p:tavLst>
                                        <p:tav tm="0">
                                          <p:val>
                                            <p:strVal val="#ppt_y-1"/>
                                          </p:val>
                                        </p:tav>
                                        <p:tav tm="100000">
                                          <p:val>
                                            <p:strVal val="#ppt_y-(0.354*#ppt_w-0.172*#ppt_h)"/>
                                          </p:val>
                                        </p:tav>
                                      </p:tavLst>
                                    </p:anim>
                                    <p:anim calcmode="lin" valueType="num">
                                      <p:cBhvr>
                                        <p:cTn id="15" dur="156" decel="50000" autoRev="1" fill="hold">
                                          <p:stCondLst>
                                            <p:cond delay="455"/>
                                          </p:stCondLst>
                                        </p:cTn>
                                        <p:tgtEl>
                                          <p:spTgt spid="3">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6" dur="136" fill="hold">
                                          <p:stCondLst>
                                            <p:cond delay="864"/>
                                          </p:stCondLst>
                                        </p:cTn>
                                        <p:tgtEl>
                                          <p:spTgt spid="3">
                                            <p:txEl>
                                              <p:pRg st="0" end="0"/>
                                            </p:txEl>
                                          </p:spTgt>
                                        </p:tgtEl>
                                        <p:attrNameLst>
                                          <p:attrName>ppt_y</p:attrName>
                                        </p:attrNameLst>
                                      </p:cBhvr>
                                      <p:tavLst>
                                        <p:tav tm="0">
                                          <p:val>
                                            <p:strVal val="#ppt_y-(0.354*#ppt_w-0.172*#ppt_h)"/>
                                          </p:val>
                                        </p:tav>
                                        <p:tav tm="100000">
                                          <p:val>
                                            <p:strVal val="#ppt_y"/>
                                          </p:val>
                                        </p:tav>
                                      </p:tavLst>
                                    </p:anim>
                                  </p:childTnLst>
                                </p:cTn>
                              </p:par>
                              <p:par>
                                <p:cTn id="17" presetID="38" presetClass="entr" presetSubtype="0" accel="50000" fill="hold" nodeType="withEffect">
                                  <p:stCondLst>
                                    <p:cond delay="0"/>
                                  </p:stCondLst>
                                  <p:iterate type="lt">
                                    <p:tmPct val="50000"/>
                                  </p:iterate>
                                  <p:childTnLst>
                                    <p:set>
                                      <p:cBhvr>
                                        <p:cTn id="18" dur="1" fill="hold">
                                          <p:stCondLst>
                                            <p:cond delay="0"/>
                                          </p:stCondLst>
                                        </p:cTn>
                                        <p:tgtEl>
                                          <p:spTgt spid="3">
                                            <p:txEl>
                                              <p:pRg st="2" end="2"/>
                                            </p:txEl>
                                          </p:spTgt>
                                        </p:tgtEl>
                                        <p:attrNameLst>
                                          <p:attrName>style.visibility</p:attrName>
                                        </p:attrNameLst>
                                      </p:cBhvr>
                                      <p:to>
                                        <p:strVal val="visible"/>
                                      </p:to>
                                    </p:set>
                                    <p:set>
                                      <p:cBhvr>
                                        <p:cTn id="19" dur="455" fill="hold">
                                          <p:stCondLst>
                                            <p:cond delay="0"/>
                                          </p:stCondLst>
                                        </p:cTn>
                                        <p:tgtEl>
                                          <p:spTgt spid="3">
                                            <p:txEl>
                                              <p:pRg st="2" end="2"/>
                                            </p:txEl>
                                          </p:spTgt>
                                        </p:tgtEl>
                                        <p:attrNameLst>
                                          <p:attrName>style.rotation</p:attrName>
                                        </p:attrNameLst>
                                      </p:cBhvr>
                                      <p:to>
                                        <p:strVal val="-45.0"/>
                                      </p:to>
                                    </p:set>
                                    <p:anim calcmode="lin" valueType="num">
                                      <p:cBhvr>
                                        <p:cTn id="20" dur="455" fill="hold">
                                          <p:stCondLst>
                                            <p:cond delay="455"/>
                                          </p:stCondLst>
                                        </p:cTn>
                                        <p:tgtEl>
                                          <p:spTgt spid="3">
                                            <p:txEl>
                                              <p:pRg st="2" end="2"/>
                                            </p:txEl>
                                          </p:spTgt>
                                        </p:tgtEl>
                                        <p:attrNameLst>
                                          <p:attrName>style.rotation</p:attrName>
                                        </p:attrNameLst>
                                      </p:cBhvr>
                                      <p:tavLst>
                                        <p:tav tm="0">
                                          <p:val>
                                            <p:fltVal val="-45"/>
                                          </p:val>
                                        </p:tav>
                                        <p:tav tm="69900">
                                          <p:val>
                                            <p:fltVal val="45"/>
                                          </p:val>
                                        </p:tav>
                                        <p:tav tm="100000">
                                          <p:val>
                                            <p:fltVal val="0"/>
                                          </p:val>
                                        </p:tav>
                                      </p:tavLst>
                                    </p:anim>
                                    <p:anim calcmode="lin" valueType="num">
                                      <p:cBhvr>
                                        <p:cTn id="21" dur="455" fill="hold">
                                          <p:stCondLst>
                                            <p:cond delay="0"/>
                                          </p:stCondLst>
                                        </p:cTn>
                                        <p:tgtEl>
                                          <p:spTgt spid="3">
                                            <p:txEl>
                                              <p:pRg st="2" end="2"/>
                                            </p:txEl>
                                          </p:spTgt>
                                        </p:tgtEl>
                                        <p:attrNameLst>
                                          <p:attrName>ppt_y</p:attrName>
                                        </p:attrNameLst>
                                      </p:cBhvr>
                                      <p:tavLst>
                                        <p:tav tm="0">
                                          <p:val>
                                            <p:strVal val="#ppt_y-1"/>
                                          </p:val>
                                        </p:tav>
                                        <p:tav tm="100000">
                                          <p:val>
                                            <p:strVal val="#ppt_y-(0.354*#ppt_w-0.172*#ppt_h)"/>
                                          </p:val>
                                        </p:tav>
                                      </p:tavLst>
                                    </p:anim>
                                    <p:anim calcmode="lin" valueType="num">
                                      <p:cBhvr>
                                        <p:cTn id="22" dur="156" decel="50000" autoRev="1" fill="hold">
                                          <p:stCondLst>
                                            <p:cond delay="455"/>
                                          </p:stCondLst>
                                        </p:cTn>
                                        <p:tgtEl>
                                          <p:spTgt spid="3">
                                            <p:txEl>
                                              <p:pRg st="2" end="2"/>
                                            </p:txEl>
                                          </p:spTgt>
                                        </p:tgtEl>
                                        <p:attrNameLst>
                                          <p:attrName>ppt_y</p:attrName>
                                        </p:attrNameLst>
                                      </p:cBhvr>
                                      <p:tavLst>
                                        <p:tav tm="0">
                                          <p:val>
                                            <p:strVal val="#ppt_y-(0.354*#ppt_w-0.172*#ppt_h)"/>
                                          </p:val>
                                        </p:tav>
                                        <p:tav tm="100000">
                                          <p:val>
                                            <p:strVal val="#ppt_y-(0.354*#ppt_w-0.172*#ppt_h)-#ppt_h/2"/>
                                          </p:val>
                                        </p:tav>
                                      </p:tavLst>
                                    </p:anim>
                                    <p:anim calcmode="lin" valueType="num">
                                      <p:cBhvr>
                                        <p:cTn id="23" dur="136" fill="hold">
                                          <p:stCondLst>
                                            <p:cond delay="864"/>
                                          </p:stCondLst>
                                        </p:cTn>
                                        <p:tgtEl>
                                          <p:spTgt spid="3">
                                            <p:txEl>
                                              <p:pRg st="2" end="2"/>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5"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p:cTn id="28" dur="500" decel="50000" fill="hold">
                                          <p:stCondLst>
                                            <p:cond delay="0"/>
                                          </p:stCondLst>
                                        </p:cTn>
                                        <p:tgtEl>
                                          <p:spTgt spid="3">
                                            <p:txEl>
                                              <p:pRg st="4" end="4"/>
                                            </p:txEl>
                                          </p:spTgt>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3">
                                            <p:txEl>
                                              <p:pRg st="4" end="4"/>
                                            </p:txEl>
                                          </p:spTgt>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3">
                                            <p:txEl>
                                              <p:pRg st="4" end="4"/>
                                            </p:txEl>
                                          </p:spTgt>
                                        </p:tgtEl>
                                        <p:attrNameLst>
                                          <p:attrName>ppt_w</p:attrName>
                                        </p:attrNameLst>
                                      </p:cBhvr>
                                      <p:tavLst>
                                        <p:tav tm="0">
                                          <p:val>
                                            <p:strVal val="#ppt_w*.05"/>
                                          </p:val>
                                        </p:tav>
                                        <p:tav tm="100000">
                                          <p:val>
                                            <p:strVal val="#ppt_w"/>
                                          </p:val>
                                        </p:tav>
                                      </p:tavLst>
                                    </p:anim>
                                    <p:anim calcmode="lin" valueType="num">
                                      <p:cBhvr>
                                        <p:cTn id="31" dur="1000" fill="hold"/>
                                        <p:tgtEl>
                                          <p:spTgt spid="3">
                                            <p:txEl>
                                              <p:pRg st="4" end="4"/>
                                            </p:txEl>
                                          </p:spTgt>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3">
                                            <p:txEl>
                                              <p:pRg st="4" end="4"/>
                                            </p:txEl>
                                          </p:spTgt>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3">
                                            <p:txEl>
                                              <p:pRg st="4" end="4"/>
                                            </p:txEl>
                                          </p:spTgt>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3">
                                            <p:txEl>
                                              <p:pRg st="4" end="4"/>
                                            </p:txEl>
                                          </p:spTgt>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3">
                                            <p:txEl>
                                              <p:pRg st="4" end="4"/>
                                            </p:txEl>
                                          </p:spTgt>
                                        </p:tgtEl>
                                      </p:cBhvr>
                                    </p:animEffect>
                                  </p:childTnLst>
                                </p:cTn>
                              </p:par>
                              <p:par>
                                <p:cTn id="36" presetID="25" presetClass="entr" presetSubtype="0" fill="hold" nodeType="with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 calcmode="lin" valueType="num">
                                      <p:cBhvr>
                                        <p:cTn id="38" dur="500" decel="50000" fill="hold">
                                          <p:stCondLst>
                                            <p:cond delay="0"/>
                                          </p:stCondLst>
                                        </p:cTn>
                                        <p:tgtEl>
                                          <p:spTgt spid="3">
                                            <p:txEl>
                                              <p:pRg st="6" end="6"/>
                                            </p:txEl>
                                          </p:spTgt>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3">
                                            <p:txEl>
                                              <p:pRg st="6" end="6"/>
                                            </p:txEl>
                                          </p:spTgt>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3">
                                            <p:txEl>
                                              <p:pRg st="6" end="6"/>
                                            </p:txEl>
                                          </p:spTgt>
                                        </p:tgtEl>
                                        <p:attrNameLst>
                                          <p:attrName>ppt_w</p:attrName>
                                        </p:attrNameLst>
                                      </p:cBhvr>
                                      <p:tavLst>
                                        <p:tav tm="0">
                                          <p:val>
                                            <p:strVal val="#ppt_w*.05"/>
                                          </p:val>
                                        </p:tav>
                                        <p:tav tm="100000">
                                          <p:val>
                                            <p:strVal val="#ppt_w"/>
                                          </p:val>
                                        </p:tav>
                                      </p:tavLst>
                                    </p:anim>
                                    <p:anim calcmode="lin" valueType="num">
                                      <p:cBhvr>
                                        <p:cTn id="41" dur="1000" fill="hold"/>
                                        <p:tgtEl>
                                          <p:spTgt spid="3">
                                            <p:txEl>
                                              <p:pRg st="6" end="6"/>
                                            </p:txEl>
                                          </p:spTgt>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3">
                                            <p:txEl>
                                              <p:pRg st="6" end="6"/>
                                            </p:txEl>
                                          </p:spTgt>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3">
                                            <p:txEl>
                                              <p:pRg st="6" end="6"/>
                                            </p:txEl>
                                          </p:spTgt>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3">
                                            <p:txEl>
                                              <p:pRg st="6" end="6"/>
                                            </p:txEl>
                                          </p:spTgt>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رحلة">
  <a:themeElements>
    <a:clrScheme name="رحلة">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رحلة">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رحلة">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1_رحلة">
  <a:themeElements>
    <a:clrScheme name="رحلة">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رحلة">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رحلة">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3.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256</TotalTime>
  <Words>252</Words>
  <Application>Microsoft Office PowerPoint</Application>
  <PresentationFormat>عرض على الشاشة (3:4)‏</PresentationFormat>
  <Paragraphs>43</Paragraphs>
  <Slides>6</Slides>
  <Notes>2</Notes>
  <HiddenSlides>0</HiddenSlides>
  <MMClips>0</MMClips>
  <ScaleCrop>false</ScaleCrop>
  <HeadingPairs>
    <vt:vector size="4" baseType="variant">
      <vt:variant>
        <vt:lpstr>سمة</vt:lpstr>
      </vt:variant>
      <vt:variant>
        <vt:i4>2</vt:i4>
      </vt:variant>
      <vt:variant>
        <vt:lpstr>عناوين الشرائح</vt:lpstr>
      </vt:variant>
      <vt:variant>
        <vt:i4>6</vt:i4>
      </vt:variant>
    </vt:vector>
  </HeadingPairs>
  <TitlesOfParts>
    <vt:vector size="8" baseType="lpstr">
      <vt:lpstr>رحلة</vt:lpstr>
      <vt:lpstr>1_رحلة</vt:lpstr>
      <vt:lpstr>البيئات الطبيعية في المملكة</vt:lpstr>
      <vt:lpstr>حرارة الصحراء</vt:lpstr>
      <vt:lpstr>وتتميز أمطار  الصحاري</vt:lpstr>
      <vt:lpstr> التربة الصحراوية  </vt:lpstr>
      <vt:lpstr>2) النوع الثاني :الأراضي المالحة </vt:lpstr>
      <vt:lpstr>إعداد الطلاب:-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البيئات الطبيعية في المملكة</dc:title>
  <dc:creator>MAJED</dc:creator>
  <cp:lastModifiedBy>toshiba</cp:lastModifiedBy>
  <cp:revision>35</cp:revision>
  <dcterms:created xsi:type="dcterms:W3CDTF">2008-04-14T11:29:11Z</dcterms:created>
  <dcterms:modified xsi:type="dcterms:W3CDTF">2008-04-21T10:38:27Z</dcterms:modified>
</cp:coreProperties>
</file>