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71" r:id="rId2"/>
    <p:sldId id="256" r:id="rId3"/>
    <p:sldId id="257" r:id="rId4"/>
    <p:sldId id="258" r:id="rId5"/>
    <p:sldId id="270" r:id="rId6"/>
    <p:sldId id="259" r:id="rId7"/>
    <p:sldId id="260" r:id="rId8"/>
    <p:sldId id="261" r:id="rId9"/>
    <p:sldId id="262" r:id="rId10"/>
    <p:sldId id="265" r:id="rId11"/>
    <p:sldId id="263" r:id="rId12"/>
    <p:sldId id="266" r:id="rId13"/>
    <p:sldId id="268" r:id="rId14"/>
    <p:sldId id="267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66B191-3EEC-45DF-A735-7673FD2684A1}" type="doc">
      <dgm:prSet loTypeId="urn:microsoft.com/office/officeart/2005/8/layout/lProcess2" loCatId="relationship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0AAA51EF-F72C-4449-8465-6DAB638D39C4}">
      <dgm:prSet phldrT="[نص]"/>
      <dgm:spPr/>
      <dgm:t>
        <a:bodyPr/>
        <a:lstStyle/>
        <a:p>
          <a:pPr rtl="1"/>
          <a:r>
            <a:rPr lang="ar-SA" dirty="0" smtClean="0"/>
            <a:t>الصخور النارية</a:t>
          </a:r>
          <a:endParaRPr lang="ar-SA" dirty="0"/>
        </a:p>
      </dgm:t>
    </dgm:pt>
    <dgm:pt modelId="{9133E60D-D804-455D-9F50-9D27845B2F33}" type="parTrans" cxnId="{62791995-7640-4C70-9B8E-3BE79E472742}">
      <dgm:prSet/>
      <dgm:spPr/>
      <dgm:t>
        <a:bodyPr/>
        <a:lstStyle/>
        <a:p>
          <a:pPr rtl="1"/>
          <a:endParaRPr lang="ar-SA"/>
        </a:p>
      </dgm:t>
    </dgm:pt>
    <dgm:pt modelId="{FF7E5653-C3CD-417C-B873-6E497B658A1A}" type="sibTrans" cxnId="{62791995-7640-4C70-9B8E-3BE79E472742}">
      <dgm:prSet/>
      <dgm:spPr/>
      <dgm:t>
        <a:bodyPr/>
        <a:lstStyle/>
        <a:p>
          <a:pPr rtl="1"/>
          <a:endParaRPr lang="ar-SA"/>
        </a:p>
      </dgm:t>
    </dgm:pt>
    <dgm:pt modelId="{2B76D6CF-6CB1-42B1-89B9-8AB2F91D49CF}">
      <dgm:prSet phldrT="[نص]"/>
      <dgm:spPr/>
      <dgm:t>
        <a:bodyPr/>
        <a:lstStyle/>
        <a:p>
          <a:pPr rtl="1"/>
          <a:r>
            <a:rPr lang="ar-SA" dirty="0" smtClean="0"/>
            <a:t>صخور نارية سطحية</a:t>
          </a:r>
          <a:endParaRPr lang="ar-SA" dirty="0"/>
        </a:p>
      </dgm:t>
    </dgm:pt>
    <dgm:pt modelId="{E24067F4-3DDD-4F7D-A45F-94CBF97209F9}" type="parTrans" cxnId="{7F0F4638-3E14-4101-A6ED-90538E4D47C8}">
      <dgm:prSet/>
      <dgm:spPr/>
      <dgm:t>
        <a:bodyPr/>
        <a:lstStyle/>
        <a:p>
          <a:pPr rtl="1"/>
          <a:endParaRPr lang="ar-SA"/>
        </a:p>
      </dgm:t>
    </dgm:pt>
    <dgm:pt modelId="{3144E546-B44F-478F-864B-2110AC21398D}" type="sibTrans" cxnId="{7F0F4638-3E14-4101-A6ED-90538E4D47C8}">
      <dgm:prSet/>
      <dgm:spPr/>
      <dgm:t>
        <a:bodyPr/>
        <a:lstStyle/>
        <a:p>
          <a:pPr rtl="1"/>
          <a:endParaRPr lang="ar-SA"/>
        </a:p>
      </dgm:t>
    </dgm:pt>
    <dgm:pt modelId="{1151B10D-5767-4F21-8B60-5A54A92421F0}">
      <dgm:prSet phldrT="[نص]"/>
      <dgm:spPr/>
      <dgm:t>
        <a:bodyPr/>
        <a:lstStyle/>
        <a:p>
          <a:pPr rtl="1"/>
          <a:r>
            <a:rPr lang="ar-SA" dirty="0" smtClean="0"/>
            <a:t>صخور نارية جوفية </a:t>
          </a:r>
          <a:endParaRPr lang="ar-SA" dirty="0"/>
        </a:p>
      </dgm:t>
    </dgm:pt>
    <dgm:pt modelId="{8EBE7963-06AE-4CD7-9797-CA1879061138}" type="parTrans" cxnId="{AFF7D992-A176-4A4E-AFFB-8B2F3094B9DC}">
      <dgm:prSet/>
      <dgm:spPr/>
      <dgm:t>
        <a:bodyPr/>
        <a:lstStyle/>
        <a:p>
          <a:pPr rtl="1"/>
          <a:endParaRPr lang="ar-SA"/>
        </a:p>
      </dgm:t>
    </dgm:pt>
    <dgm:pt modelId="{8473B787-4A37-48C9-A036-011D827E3FB2}" type="sibTrans" cxnId="{AFF7D992-A176-4A4E-AFFB-8B2F3094B9DC}">
      <dgm:prSet/>
      <dgm:spPr/>
      <dgm:t>
        <a:bodyPr/>
        <a:lstStyle/>
        <a:p>
          <a:pPr rtl="1"/>
          <a:endParaRPr lang="ar-SA"/>
        </a:p>
      </dgm:t>
    </dgm:pt>
    <dgm:pt modelId="{72266197-6AD1-4876-9C95-2EA127CFF92C}" type="pres">
      <dgm:prSet presAssocID="{1366B191-3EEC-45DF-A735-7673FD2684A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93A3B847-EE99-4405-8620-01254A1954DB}" type="pres">
      <dgm:prSet presAssocID="{0AAA51EF-F72C-4449-8465-6DAB638D39C4}" presName="compNode" presStyleCnt="0"/>
      <dgm:spPr/>
    </dgm:pt>
    <dgm:pt modelId="{A01E9A5C-252B-427A-A413-65552F780C56}" type="pres">
      <dgm:prSet presAssocID="{0AAA51EF-F72C-4449-8465-6DAB638D39C4}" presName="aNode" presStyleLbl="bgShp" presStyleIdx="0" presStyleCnt="1"/>
      <dgm:spPr/>
      <dgm:t>
        <a:bodyPr/>
        <a:lstStyle/>
        <a:p>
          <a:pPr rtl="1"/>
          <a:endParaRPr lang="ar-SA"/>
        </a:p>
      </dgm:t>
    </dgm:pt>
    <dgm:pt modelId="{DF48A530-567F-45D8-9868-C4E5D8DFF995}" type="pres">
      <dgm:prSet presAssocID="{0AAA51EF-F72C-4449-8465-6DAB638D39C4}" presName="textNode" presStyleLbl="bgShp" presStyleIdx="0" presStyleCnt="1"/>
      <dgm:spPr/>
      <dgm:t>
        <a:bodyPr/>
        <a:lstStyle/>
        <a:p>
          <a:pPr rtl="1"/>
          <a:endParaRPr lang="ar-SA"/>
        </a:p>
      </dgm:t>
    </dgm:pt>
    <dgm:pt modelId="{B836FB53-C8F9-4F73-B953-BC58BDA040E2}" type="pres">
      <dgm:prSet presAssocID="{0AAA51EF-F72C-4449-8465-6DAB638D39C4}" presName="compChildNode" presStyleCnt="0"/>
      <dgm:spPr/>
    </dgm:pt>
    <dgm:pt modelId="{A6E3ED6B-8808-4281-9045-9F81CDB0A94C}" type="pres">
      <dgm:prSet presAssocID="{0AAA51EF-F72C-4449-8465-6DAB638D39C4}" presName="theInnerList" presStyleCnt="0"/>
      <dgm:spPr/>
    </dgm:pt>
    <dgm:pt modelId="{D87256DD-B09A-4089-8BA3-5343CB641369}" type="pres">
      <dgm:prSet presAssocID="{2B76D6CF-6CB1-42B1-89B9-8AB2F91D49CF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D1952E2-6F3C-458A-B843-A423D773E449}" type="pres">
      <dgm:prSet presAssocID="{2B76D6CF-6CB1-42B1-89B9-8AB2F91D49CF}" presName="aSpace2" presStyleCnt="0"/>
      <dgm:spPr/>
    </dgm:pt>
    <dgm:pt modelId="{F2BC6BC2-B2FC-4966-A0BF-2317DAA90B8A}" type="pres">
      <dgm:prSet presAssocID="{1151B10D-5767-4F21-8B60-5A54A92421F0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62791995-7640-4C70-9B8E-3BE79E472742}" srcId="{1366B191-3EEC-45DF-A735-7673FD2684A1}" destId="{0AAA51EF-F72C-4449-8465-6DAB638D39C4}" srcOrd="0" destOrd="0" parTransId="{9133E60D-D804-455D-9F50-9D27845B2F33}" sibTransId="{FF7E5653-C3CD-417C-B873-6E497B658A1A}"/>
    <dgm:cxn modelId="{16F65E14-E728-4DF0-A06D-5F1976D4359B}" type="presOf" srcId="{1151B10D-5767-4F21-8B60-5A54A92421F0}" destId="{F2BC6BC2-B2FC-4966-A0BF-2317DAA90B8A}" srcOrd="0" destOrd="0" presId="urn:microsoft.com/office/officeart/2005/8/layout/lProcess2"/>
    <dgm:cxn modelId="{D8C3F485-D974-4768-BD2C-093973122760}" type="presOf" srcId="{2B76D6CF-6CB1-42B1-89B9-8AB2F91D49CF}" destId="{D87256DD-B09A-4089-8BA3-5343CB641369}" srcOrd="0" destOrd="0" presId="urn:microsoft.com/office/officeart/2005/8/layout/lProcess2"/>
    <dgm:cxn modelId="{7F0F4638-3E14-4101-A6ED-90538E4D47C8}" srcId="{0AAA51EF-F72C-4449-8465-6DAB638D39C4}" destId="{2B76D6CF-6CB1-42B1-89B9-8AB2F91D49CF}" srcOrd="0" destOrd="0" parTransId="{E24067F4-3DDD-4F7D-A45F-94CBF97209F9}" sibTransId="{3144E546-B44F-478F-864B-2110AC21398D}"/>
    <dgm:cxn modelId="{46715C1A-6D38-4029-BF71-741512C1AED8}" type="presOf" srcId="{0AAA51EF-F72C-4449-8465-6DAB638D39C4}" destId="{A01E9A5C-252B-427A-A413-65552F780C56}" srcOrd="0" destOrd="0" presId="urn:microsoft.com/office/officeart/2005/8/layout/lProcess2"/>
    <dgm:cxn modelId="{12DE3342-1D6D-4029-8F27-E14299D9728E}" type="presOf" srcId="{0AAA51EF-F72C-4449-8465-6DAB638D39C4}" destId="{DF48A530-567F-45D8-9868-C4E5D8DFF995}" srcOrd="1" destOrd="0" presId="urn:microsoft.com/office/officeart/2005/8/layout/lProcess2"/>
    <dgm:cxn modelId="{AFF7D992-A176-4A4E-AFFB-8B2F3094B9DC}" srcId="{0AAA51EF-F72C-4449-8465-6DAB638D39C4}" destId="{1151B10D-5767-4F21-8B60-5A54A92421F0}" srcOrd="1" destOrd="0" parTransId="{8EBE7963-06AE-4CD7-9797-CA1879061138}" sibTransId="{8473B787-4A37-48C9-A036-011D827E3FB2}"/>
    <dgm:cxn modelId="{F038F99A-F57C-48D0-B1AA-EFBE0F492688}" type="presOf" srcId="{1366B191-3EEC-45DF-A735-7673FD2684A1}" destId="{72266197-6AD1-4876-9C95-2EA127CFF92C}" srcOrd="0" destOrd="0" presId="urn:microsoft.com/office/officeart/2005/8/layout/lProcess2"/>
    <dgm:cxn modelId="{827E9CC7-2C0D-452B-AB40-46A3E06D9C0A}" type="presParOf" srcId="{72266197-6AD1-4876-9C95-2EA127CFF92C}" destId="{93A3B847-EE99-4405-8620-01254A1954DB}" srcOrd="0" destOrd="0" presId="urn:microsoft.com/office/officeart/2005/8/layout/lProcess2"/>
    <dgm:cxn modelId="{3A0EE603-B560-4CB6-A1CF-16FA30C33C79}" type="presParOf" srcId="{93A3B847-EE99-4405-8620-01254A1954DB}" destId="{A01E9A5C-252B-427A-A413-65552F780C56}" srcOrd="0" destOrd="0" presId="urn:microsoft.com/office/officeart/2005/8/layout/lProcess2"/>
    <dgm:cxn modelId="{B5125D3A-6F55-4F27-8D8E-18DC9C85819C}" type="presParOf" srcId="{93A3B847-EE99-4405-8620-01254A1954DB}" destId="{DF48A530-567F-45D8-9868-C4E5D8DFF995}" srcOrd="1" destOrd="0" presId="urn:microsoft.com/office/officeart/2005/8/layout/lProcess2"/>
    <dgm:cxn modelId="{32097C39-A1A0-4009-A4E7-5B983114BE83}" type="presParOf" srcId="{93A3B847-EE99-4405-8620-01254A1954DB}" destId="{B836FB53-C8F9-4F73-B953-BC58BDA040E2}" srcOrd="2" destOrd="0" presId="urn:microsoft.com/office/officeart/2005/8/layout/lProcess2"/>
    <dgm:cxn modelId="{0FF72D5A-CEB7-4EE0-8778-051D0B275D8E}" type="presParOf" srcId="{B836FB53-C8F9-4F73-B953-BC58BDA040E2}" destId="{A6E3ED6B-8808-4281-9045-9F81CDB0A94C}" srcOrd="0" destOrd="0" presId="urn:microsoft.com/office/officeart/2005/8/layout/lProcess2"/>
    <dgm:cxn modelId="{0C74804D-5336-420E-BCEA-E404179EB76B}" type="presParOf" srcId="{A6E3ED6B-8808-4281-9045-9F81CDB0A94C}" destId="{D87256DD-B09A-4089-8BA3-5343CB641369}" srcOrd="0" destOrd="0" presId="urn:microsoft.com/office/officeart/2005/8/layout/lProcess2"/>
    <dgm:cxn modelId="{C7AE0259-B042-442D-8730-F0C48DC4FA3A}" type="presParOf" srcId="{A6E3ED6B-8808-4281-9045-9F81CDB0A94C}" destId="{CD1952E2-6F3C-458A-B843-A423D773E449}" srcOrd="1" destOrd="0" presId="urn:microsoft.com/office/officeart/2005/8/layout/lProcess2"/>
    <dgm:cxn modelId="{AFF20DFC-B73C-4F9F-B0A8-9BA21D9E1AA5}" type="presParOf" srcId="{A6E3ED6B-8808-4281-9045-9F81CDB0A94C}" destId="{F2BC6BC2-B2FC-4966-A0BF-2317DAA90B8A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DE53B9-5D67-41A6-B006-D10AF766256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2B9E82D9-A710-4F20-9CB5-8EF44A5936C6}">
      <dgm:prSet phldrT="[نص]"/>
      <dgm:spPr/>
      <dgm:t>
        <a:bodyPr/>
        <a:lstStyle/>
        <a:p>
          <a:pPr rtl="1"/>
          <a:r>
            <a:rPr lang="ar-SA" dirty="0" smtClean="0"/>
            <a:t>صخور نارية ذات لون فاتح</a:t>
          </a:r>
          <a:endParaRPr lang="ar-SA" dirty="0"/>
        </a:p>
      </dgm:t>
    </dgm:pt>
    <dgm:pt modelId="{8DFE04C6-5FD2-4867-B264-C8C0383F7BB4}" type="parTrans" cxnId="{57D104A7-262B-476E-99BC-9C4EB8FD3DF4}">
      <dgm:prSet/>
      <dgm:spPr/>
      <dgm:t>
        <a:bodyPr/>
        <a:lstStyle/>
        <a:p>
          <a:pPr rtl="1"/>
          <a:endParaRPr lang="ar-SA"/>
        </a:p>
      </dgm:t>
    </dgm:pt>
    <dgm:pt modelId="{ABDC3350-32ED-420C-9DED-BE67BFAC6765}" type="sibTrans" cxnId="{57D104A7-262B-476E-99BC-9C4EB8FD3DF4}">
      <dgm:prSet/>
      <dgm:spPr/>
      <dgm:t>
        <a:bodyPr/>
        <a:lstStyle/>
        <a:p>
          <a:pPr rtl="1"/>
          <a:endParaRPr lang="ar-SA"/>
        </a:p>
      </dgm:t>
    </dgm:pt>
    <dgm:pt modelId="{23D08A2E-2300-42CC-B536-B4AD2F8EFDA9}">
      <dgm:prSet phldrT="[نص]"/>
      <dgm:spPr/>
      <dgm:t>
        <a:bodyPr/>
        <a:lstStyle/>
        <a:p>
          <a:pPr rtl="1"/>
          <a:r>
            <a:rPr lang="ar-SA" dirty="0" smtClean="0"/>
            <a:t>تحتوي على نسبة عالية من السيليكا ونسبة قليلة من الحديد </a:t>
          </a:r>
          <a:r>
            <a:rPr lang="ar-SA" dirty="0" err="1" smtClean="0"/>
            <a:t>والمغنيسيوم</a:t>
          </a:r>
          <a:r>
            <a:rPr lang="ar-SA" dirty="0" smtClean="0"/>
            <a:t> و الكالسيوم  تسمى ( الصخور الغرانيتية )</a:t>
          </a:r>
          <a:endParaRPr lang="ar-SA" dirty="0"/>
        </a:p>
      </dgm:t>
    </dgm:pt>
    <dgm:pt modelId="{0CD92BD5-8A47-4597-8874-D277144607CA}" type="parTrans" cxnId="{5D9B3EEF-6C5A-415E-9E43-74E60F70C094}">
      <dgm:prSet/>
      <dgm:spPr/>
      <dgm:t>
        <a:bodyPr/>
        <a:lstStyle/>
        <a:p>
          <a:pPr rtl="1"/>
          <a:endParaRPr lang="ar-SA"/>
        </a:p>
      </dgm:t>
    </dgm:pt>
    <dgm:pt modelId="{95036035-7912-47A2-9817-53905D0AF8A9}" type="sibTrans" cxnId="{5D9B3EEF-6C5A-415E-9E43-74E60F70C094}">
      <dgm:prSet/>
      <dgm:spPr/>
      <dgm:t>
        <a:bodyPr/>
        <a:lstStyle/>
        <a:p>
          <a:pPr rtl="1"/>
          <a:endParaRPr lang="ar-SA"/>
        </a:p>
      </dgm:t>
    </dgm:pt>
    <dgm:pt modelId="{C46D09BE-81D5-4F95-B9F5-1792E989AF3D}">
      <dgm:prSet phldrT="[نص]"/>
      <dgm:spPr/>
      <dgm:t>
        <a:bodyPr/>
        <a:lstStyle/>
        <a:p>
          <a:pPr rtl="1"/>
          <a:r>
            <a:rPr lang="ar-SA" dirty="0" smtClean="0"/>
            <a:t>صخور نارية ذات لون غامق</a:t>
          </a:r>
          <a:endParaRPr lang="ar-SA" dirty="0"/>
        </a:p>
      </dgm:t>
    </dgm:pt>
    <dgm:pt modelId="{D4A134B6-74F6-4431-8912-041FEA923C52}" type="parTrans" cxnId="{0896789F-6420-4034-887B-3DB0FF36DC12}">
      <dgm:prSet/>
      <dgm:spPr/>
      <dgm:t>
        <a:bodyPr/>
        <a:lstStyle/>
        <a:p>
          <a:pPr rtl="1"/>
          <a:endParaRPr lang="ar-SA"/>
        </a:p>
      </dgm:t>
    </dgm:pt>
    <dgm:pt modelId="{1FF93E9B-C374-4E80-9BD9-306BBDD03115}" type="sibTrans" cxnId="{0896789F-6420-4034-887B-3DB0FF36DC12}">
      <dgm:prSet/>
      <dgm:spPr/>
      <dgm:t>
        <a:bodyPr/>
        <a:lstStyle/>
        <a:p>
          <a:pPr rtl="1"/>
          <a:endParaRPr lang="ar-SA"/>
        </a:p>
      </dgm:t>
    </dgm:pt>
    <dgm:pt modelId="{8CA31E69-72D1-484A-AE96-4A6706A8CDD5}">
      <dgm:prSet phldrT="[نص]"/>
      <dgm:spPr/>
      <dgm:t>
        <a:bodyPr/>
        <a:lstStyle/>
        <a:p>
          <a:pPr rtl="1"/>
          <a:r>
            <a:rPr lang="ar-SA" dirty="0" smtClean="0"/>
            <a:t>تحتوي على نسبة قليلة من السيليكا وتحتوي على الحديد </a:t>
          </a:r>
          <a:r>
            <a:rPr lang="ar-SA" dirty="0" err="1" smtClean="0"/>
            <a:t>والمغنيسيوم</a:t>
          </a:r>
          <a:r>
            <a:rPr lang="ar-SA" dirty="0" smtClean="0"/>
            <a:t> و الكالسيوم  تسمى ( الصخور بازلتية)</a:t>
          </a:r>
          <a:endParaRPr lang="ar-SA" dirty="0"/>
        </a:p>
      </dgm:t>
    </dgm:pt>
    <dgm:pt modelId="{9A85BF99-B4D6-4EAD-A755-2F43065E7511}" type="parTrans" cxnId="{56D92537-B5EF-438E-A4C5-5897572B3A3E}">
      <dgm:prSet/>
      <dgm:spPr/>
      <dgm:t>
        <a:bodyPr/>
        <a:lstStyle/>
        <a:p>
          <a:pPr rtl="1"/>
          <a:endParaRPr lang="ar-SA"/>
        </a:p>
      </dgm:t>
    </dgm:pt>
    <dgm:pt modelId="{9320EBBF-1A3D-4E5B-BD17-5ED60CBDFF0E}" type="sibTrans" cxnId="{56D92537-B5EF-438E-A4C5-5897572B3A3E}">
      <dgm:prSet/>
      <dgm:spPr/>
      <dgm:t>
        <a:bodyPr/>
        <a:lstStyle/>
        <a:p>
          <a:pPr rtl="1"/>
          <a:endParaRPr lang="ar-SA"/>
        </a:p>
      </dgm:t>
    </dgm:pt>
    <dgm:pt modelId="{673C17C2-ED2D-4170-B544-CEB2B8C50350}" type="pres">
      <dgm:prSet presAssocID="{48DE53B9-5D67-41A6-B006-D10AF766256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A8A1D5C-1AD8-4046-B148-EFFDA6FD2194}" type="pres">
      <dgm:prSet presAssocID="{2B9E82D9-A710-4F20-9CB5-8EF44A5936C6}" presName="composite" presStyleCnt="0"/>
      <dgm:spPr/>
    </dgm:pt>
    <dgm:pt modelId="{7CF8D25F-C91A-4AD9-A39D-2DA50AA2A025}" type="pres">
      <dgm:prSet presAssocID="{2B9E82D9-A710-4F20-9CB5-8EF44A5936C6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357086C-F1F8-47CE-9451-29E06157F6BD}" type="pres">
      <dgm:prSet presAssocID="{2B9E82D9-A710-4F20-9CB5-8EF44A5936C6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FA2BB66-2687-4EE3-B141-3E1D1F62F2F6}" type="pres">
      <dgm:prSet presAssocID="{ABDC3350-32ED-420C-9DED-BE67BFAC6765}" presName="sp" presStyleCnt="0"/>
      <dgm:spPr/>
    </dgm:pt>
    <dgm:pt modelId="{1B62E839-9DFA-454F-969B-3B3FF29F736D}" type="pres">
      <dgm:prSet presAssocID="{C46D09BE-81D5-4F95-B9F5-1792E989AF3D}" presName="composite" presStyleCnt="0"/>
      <dgm:spPr/>
    </dgm:pt>
    <dgm:pt modelId="{421BF7DC-66DA-4FAE-A90F-D7F8BA143899}" type="pres">
      <dgm:prSet presAssocID="{C46D09BE-81D5-4F95-B9F5-1792E989AF3D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33A5699-0BB4-42A9-B9E5-BEF0E108024F}" type="pres">
      <dgm:prSet presAssocID="{C46D09BE-81D5-4F95-B9F5-1792E989AF3D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6D92537-B5EF-438E-A4C5-5897572B3A3E}" srcId="{C46D09BE-81D5-4F95-B9F5-1792E989AF3D}" destId="{8CA31E69-72D1-484A-AE96-4A6706A8CDD5}" srcOrd="0" destOrd="0" parTransId="{9A85BF99-B4D6-4EAD-A755-2F43065E7511}" sibTransId="{9320EBBF-1A3D-4E5B-BD17-5ED60CBDFF0E}"/>
    <dgm:cxn modelId="{9F31630A-16B5-44B3-848B-AFA621652DA3}" type="presOf" srcId="{8CA31E69-72D1-484A-AE96-4A6706A8CDD5}" destId="{A33A5699-0BB4-42A9-B9E5-BEF0E108024F}" srcOrd="0" destOrd="0" presId="urn:microsoft.com/office/officeart/2005/8/layout/chevron2"/>
    <dgm:cxn modelId="{5D9B3EEF-6C5A-415E-9E43-74E60F70C094}" srcId="{2B9E82D9-A710-4F20-9CB5-8EF44A5936C6}" destId="{23D08A2E-2300-42CC-B536-B4AD2F8EFDA9}" srcOrd="0" destOrd="0" parTransId="{0CD92BD5-8A47-4597-8874-D277144607CA}" sibTransId="{95036035-7912-47A2-9817-53905D0AF8A9}"/>
    <dgm:cxn modelId="{7A3E94B4-8FFE-4CCA-AFF9-C64240E42EC3}" type="presOf" srcId="{23D08A2E-2300-42CC-B536-B4AD2F8EFDA9}" destId="{2357086C-F1F8-47CE-9451-29E06157F6BD}" srcOrd="0" destOrd="0" presId="urn:microsoft.com/office/officeart/2005/8/layout/chevron2"/>
    <dgm:cxn modelId="{7C95A89D-EACB-40E9-82E6-BA522ACE0EA2}" type="presOf" srcId="{2B9E82D9-A710-4F20-9CB5-8EF44A5936C6}" destId="{7CF8D25F-C91A-4AD9-A39D-2DA50AA2A025}" srcOrd="0" destOrd="0" presId="urn:microsoft.com/office/officeart/2005/8/layout/chevron2"/>
    <dgm:cxn modelId="{0896789F-6420-4034-887B-3DB0FF36DC12}" srcId="{48DE53B9-5D67-41A6-B006-D10AF7662568}" destId="{C46D09BE-81D5-4F95-B9F5-1792E989AF3D}" srcOrd="1" destOrd="0" parTransId="{D4A134B6-74F6-4431-8912-041FEA923C52}" sibTransId="{1FF93E9B-C374-4E80-9BD9-306BBDD03115}"/>
    <dgm:cxn modelId="{57D104A7-262B-476E-99BC-9C4EB8FD3DF4}" srcId="{48DE53B9-5D67-41A6-B006-D10AF7662568}" destId="{2B9E82D9-A710-4F20-9CB5-8EF44A5936C6}" srcOrd="0" destOrd="0" parTransId="{8DFE04C6-5FD2-4867-B264-C8C0383F7BB4}" sibTransId="{ABDC3350-32ED-420C-9DED-BE67BFAC6765}"/>
    <dgm:cxn modelId="{6CD48E7E-1394-4CBD-97FD-D991EA1ADB70}" type="presOf" srcId="{48DE53B9-5D67-41A6-B006-D10AF7662568}" destId="{673C17C2-ED2D-4170-B544-CEB2B8C50350}" srcOrd="0" destOrd="0" presId="urn:microsoft.com/office/officeart/2005/8/layout/chevron2"/>
    <dgm:cxn modelId="{63026584-0F2D-47BA-BC68-898F641B62EA}" type="presOf" srcId="{C46D09BE-81D5-4F95-B9F5-1792E989AF3D}" destId="{421BF7DC-66DA-4FAE-A90F-D7F8BA143899}" srcOrd="0" destOrd="0" presId="urn:microsoft.com/office/officeart/2005/8/layout/chevron2"/>
    <dgm:cxn modelId="{91A73BB9-ADFF-405F-B8C5-ACC4BE73E6DA}" type="presParOf" srcId="{673C17C2-ED2D-4170-B544-CEB2B8C50350}" destId="{6A8A1D5C-1AD8-4046-B148-EFFDA6FD2194}" srcOrd="0" destOrd="0" presId="urn:microsoft.com/office/officeart/2005/8/layout/chevron2"/>
    <dgm:cxn modelId="{E3D7877F-EAF5-4F18-81BD-00F3868760FF}" type="presParOf" srcId="{6A8A1D5C-1AD8-4046-B148-EFFDA6FD2194}" destId="{7CF8D25F-C91A-4AD9-A39D-2DA50AA2A025}" srcOrd="0" destOrd="0" presId="urn:microsoft.com/office/officeart/2005/8/layout/chevron2"/>
    <dgm:cxn modelId="{EA664B78-0C80-458A-BF0F-0B5A2C00EBD7}" type="presParOf" srcId="{6A8A1D5C-1AD8-4046-B148-EFFDA6FD2194}" destId="{2357086C-F1F8-47CE-9451-29E06157F6BD}" srcOrd="1" destOrd="0" presId="urn:microsoft.com/office/officeart/2005/8/layout/chevron2"/>
    <dgm:cxn modelId="{C3A5C607-1D13-491A-A751-217CB5EACBC0}" type="presParOf" srcId="{673C17C2-ED2D-4170-B544-CEB2B8C50350}" destId="{BFA2BB66-2687-4EE3-B141-3E1D1F62F2F6}" srcOrd="1" destOrd="0" presId="urn:microsoft.com/office/officeart/2005/8/layout/chevron2"/>
    <dgm:cxn modelId="{035B40B6-C30E-40BA-B33B-E7E40507CB69}" type="presParOf" srcId="{673C17C2-ED2D-4170-B544-CEB2B8C50350}" destId="{1B62E839-9DFA-454F-969B-3B3FF29F736D}" srcOrd="2" destOrd="0" presId="urn:microsoft.com/office/officeart/2005/8/layout/chevron2"/>
    <dgm:cxn modelId="{57CF1AF6-4EC8-40B9-B7AB-402564671F9A}" type="presParOf" srcId="{1B62E839-9DFA-454F-969B-3B3FF29F736D}" destId="{421BF7DC-66DA-4FAE-A90F-D7F8BA143899}" srcOrd="0" destOrd="0" presId="urn:microsoft.com/office/officeart/2005/8/layout/chevron2"/>
    <dgm:cxn modelId="{C58D6891-11E4-4229-846F-9466699C57FF}" type="presParOf" srcId="{1B62E839-9DFA-454F-969B-3B3FF29F736D}" destId="{A33A5699-0BB4-42A9-B9E5-BEF0E108024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B69025-3FEF-4592-BCDF-1D5B64C70DEF}" type="doc">
      <dgm:prSet loTypeId="urn:microsoft.com/office/officeart/2005/8/layout/venn2" loCatId="relationship" qsTypeId="urn:microsoft.com/office/officeart/2005/8/quickstyle/3d7" qsCatId="3D" csTypeId="urn:microsoft.com/office/officeart/2005/8/colors/colorful5" csCatId="colorful" phldr="1"/>
      <dgm:spPr/>
    </dgm:pt>
    <dgm:pt modelId="{9AD07E7D-0665-42D9-B618-23F1B6AE363C}">
      <dgm:prSet phldrT="[نص]"/>
      <dgm:spPr/>
      <dgm:t>
        <a:bodyPr/>
        <a:lstStyle/>
        <a:p>
          <a:pPr rtl="1"/>
          <a:r>
            <a:rPr lang="ar-SA" dirty="0" smtClean="0"/>
            <a:t>فتات الصخور</a:t>
          </a:r>
          <a:endParaRPr lang="ar-SA" dirty="0"/>
        </a:p>
      </dgm:t>
    </dgm:pt>
    <dgm:pt modelId="{E3BBB924-DAEB-4AA8-8D5B-688170DE1224}" type="parTrans" cxnId="{0D592B07-FDA8-429E-BFBA-FF1A32D3C643}">
      <dgm:prSet/>
      <dgm:spPr/>
      <dgm:t>
        <a:bodyPr/>
        <a:lstStyle/>
        <a:p>
          <a:pPr rtl="1"/>
          <a:endParaRPr lang="ar-SA"/>
        </a:p>
      </dgm:t>
    </dgm:pt>
    <dgm:pt modelId="{EF37F846-20EC-4434-9BEA-B454B5E78917}" type="sibTrans" cxnId="{0D592B07-FDA8-429E-BFBA-FF1A32D3C643}">
      <dgm:prSet/>
      <dgm:spPr/>
      <dgm:t>
        <a:bodyPr/>
        <a:lstStyle/>
        <a:p>
          <a:pPr rtl="1"/>
          <a:endParaRPr lang="ar-SA"/>
        </a:p>
      </dgm:t>
    </dgm:pt>
    <dgm:pt modelId="{6088F853-5DC9-4762-A329-1EB83A4D3769}">
      <dgm:prSet phldrT="[نص]"/>
      <dgm:spPr/>
      <dgm:t>
        <a:bodyPr/>
        <a:lstStyle/>
        <a:p>
          <a:pPr rtl="1"/>
          <a:r>
            <a:rPr lang="ar-SA" dirty="0" smtClean="0"/>
            <a:t>أو من الأصداف</a:t>
          </a:r>
          <a:endParaRPr lang="ar-SA" dirty="0"/>
        </a:p>
      </dgm:t>
    </dgm:pt>
    <dgm:pt modelId="{8D6FF1C3-294F-4908-AFEE-60E3F1068EF7}" type="parTrans" cxnId="{13E39FAD-5A4A-4CFE-A923-502C5B5B6C3E}">
      <dgm:prSet/>
      <dgm:spPr/>
      <dgm:t>
        <a:bodyPr/>
        <a:lstStyle/>
        <a:p>
          <a:pPr rtl="1"/>
          <a:endParaRPr lang="ar-SA"/>
        </a:p>
      </dgm:t>
    </dgm:pt>
    <dgm:pt modelId="{4D6FB7D7-5115-4C7A-91DC-204F68F9A224}" type="sibTrans" cxnId="{13E39FAD-5A4A-4CFE-A923-502C5B5B6C3E}">
      <dgm:prSet/>
      <dgm:spPr/>
      <dgm:t>
        <a:bodyPr/>
        <a:lstStyle/>
        <a:p>
          <a:pPr rtl="1"/>
          <a:endParaRPr lang="ar-SA"/>
        </a:p>
      </dgm:t>
    </dgm:pt>
    <dgm:pt modelId="{D87184DE-C2CE-46BC-8CD3-7017CD6DC07B}">
      <dgm:prSet phldrT="[نص]"/>
      <dgm:spPr/>
      <dgm:t>
        <a:bodyPr/>
        <a:lstStyle/>
        <a:p>
          <a:pPr rtl="1"/>
          <a:r>
            <a:rPr lang="ar-SA" dirty="0" smtClean="0"/>
            <a:t>الصخور الرسوبية تتكون من :</a:t>
          </a:r>
          <a:endParaRPr lang="ar-SA" dirty="0"/>
        </a:p>
      </dgm:t>
    </dgm:pt>
    <dgm:pt modelId="{DCA72FB5-CF1B-4A46-887E-560F2645D77B}" type="parTrans" cxnId="{CD6A1063-2472-48CD-BCD5-19CAE2C1FC59}">
      <dgm:prSet/>
      <dgm:spPr/>
      <dgm:t>
        <a:bodyPr/>
        <a:lstStyle/>
        <a:p>
          <a:pPr rtl="1"/>
          <a:endParaRPr lang="ar-SA"/>
        </a:p>
      </dgm:t>
    </dgm:pt>
    <dgm:pt modelId="{0BCA7BB8-3EE9-4AAF-A8B2-ABDB9A901569}" type="sibTrans" cxnId="{CD6A1063-2472-48CD-BCD5-19CAE2C1FC59}">
      <dgm:prSet/>
      <dgm:spPr/>
      <dgm:t>
        <a:bodyPr/>
        <a:lstStyle/>
        <a:p>
          <a:pPr rtl="1"/>
          <a:endParaRPr lang="ar-SA"/>
        </a:p>
      </dgm:t>
    </dgm:pt>
    <dgm:pt modelId="{6BF85936-692B-4FBB-8708-419C85F32578}">
      <dgm:prSet phldrT="[نص]"/>
      <dgm:spPr/>
      <dgm:t>
        <a:bodyPr/>
        <a:lstStyle/>
        <a:p>
          <a:pPr rtl="1"/>
          <a:r>
            <a:rPr lang="ar-SA" dirty="0" smtClean="0"/>
            <a:t>أو حبيبات معادن </a:t>
          </a:r>
          <a:endParaRPr lang="ar-SA" dirty="0"/>
        </a:p>
      </dgm:t>
    </dgm:pt>
    <dgm:pt modelId="{8F40C22E-816A-4DA2-9932-A487EF8B919F}" type="parTrans" cxnId="{BBB3CA50-85A1-4F1B-8709-01AD4E424781}">
      <dgm:prSet/>
      <dgm:spPr/>
      <dgm:t>
        <a:bodyPr/>
        <a:lstStyle/>
        <a:p>
          <a:pPr rtl="1"/>
          <a:endParaRPr lang="ar-SA"/>
        </a:p>
      </dgm:t>
    </dgm:pt>
    <dgm:pt modelId="{F7023892-B756-4C44-9B33-96C0E743BFC7}" type="sibTrans" cxnId="{BBB3CA50-85A1-4F1B-8709-01AD4E424781}">
      <dgm:prSet/>
      <dgm:spPr/>
      <dgm:t>
        <a:bodyPr/>
        <a:lstStyle/>
        <a:p>
          <a:pPr rtl="1"/>
          <a:endParaRPr lang="ar-SA"/>
        </a:p>
      </dgm:t>
    </dgm:pt>
    <dgm:pt modelId="{0782FF2F-4745-4B9D-A78E-F0371097C8B5}">
      <dgm:prSet phldrT="[نص]"/>
      <dgm:spPr/>
      <dgm:t>
        <a:bodyPr/>
        <a:lstStyle/>
        <a:p>
          <a:pPr rtl="1"/>
          <a:r>
            <a:rPr lang="ar-SA" dirty="0" smtClean="0"/>
            <a:t>أو مواد أخرى</a:t>
          </a:r>
          <a:endParaRPr lang="ar-SA" dirty="0"/>
        </a:p>
      </dgm:t>
    </dgm:pt>
    <dgm:pt modelId="{CFF0CA4B-4B54-4258-9E40-40F972B933C7}" type="parTrans" cxnId="{F08BBEB7-442D-4F64-9D47-A1CBAB10B2BD}">
      <dgm:prSet/>
      <dgm:spPr/>
      <dgm:t>
        <a:bodyPr/>
        <a:lstStyle/>
        <a:p>
          <a:pPr rtl="1"/>
          <a:endParaRPr lang="ar-SA"/>
        </a:p>
      </dgm:t>
    </dgm:pt>
    <dgm:pt modelId="{29086EF7-0120-4D47-852C-71D8C5F02B1F}" type="sibTrans" cxnId="{F08BBEB7-442D-4F64-9D47-A1CBAB10B2BD}">
      <dgm:prSet/>
      <dgm:spPr/>
      <dgm:t>
        <a:bodyPr/>
        <a:lstStyle/>
        <a:p>
          <a:pPr rtl="1"/>
          <a:endParaRPr lang="ar-SA"/>
        </a:p>
      </dgm:t>
    </dgm:pt>
    <dgm:pt modelId="{E71776ED-7AD1-4502-B234-4428D3EBDCBB}" type="pres">
      <dgm:prSet presAssocID="{E7B69025-3FEF-4592-BCDF-1D5B64C70DEF}" presName="Name0" presStyleCnt="0">
        <dgm:presLayoutVars>
          <dgm:chMax val="7"/>
          <dgm:resizeHandles val="exact"/>
        </dgm:presLayoutVars>
      </dgm:prSet>
      <dgm:spPr/>
    </dgm:pt>
    <dgm:pt modelId="{711808F7-1D90-46DF-800B-ABE75522B4D9}" type="pres">
      <dgm:prSet presAssocID="{E7B69025-3FEF-4592-BCDF-1D5B64C70DEF}" presName="comp1" presStyleCnt="0"/>
      <dgm:spPr/>
    </dgm:pt>
    <dgm:pt modelId="{2DFF6097-AE60-4DB6-AA20-F798947F34DE}" type="pres">
      <dgm:prSet presAssocID="{E7B69025-3FEF-4592-BCDF-1D5B64C70DEF}" presName="circle1" presStyleLbl="node1" presStyleIdx="0" presStyleCnt="5"/>
      <dgm:spPr/>
      <dgm:t>
        <a:bodyPr/>
        <a:lstStyle/>
        <a:p>
          <a:pPr rtl="1"/>
          <a:endParaRPr lang="ar-SA"/>
        </a:p>
      </dgm:t>
    </dgm:pt>
    <dgm:pt modelId="{BB3F3561-C79F-4ADE-B014-9D51F0193AD4}" type="pres">
      <dgm:prSet presAssocID="{E7B69025-3FEF-4592-BCDF-1D5B64C70DEF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9668DE1-539E-4FC5-B088-1B635DBC1150}" type="pres">
      <dgm:prSet presAssocID="{E7B69025-3FEF-4592-BCDF-1D5B64C70DEF}" presName="comp2" presStyleCnt="0"/>
      <dgm:spPr/>
    </dgm:pt>
    <dgm:pt modelId="{9714AD0E-0E8A-4BEB-B611-AF510AB394B9}" type="pres">
      <dgm:prSet presAssocID="{E7B69025-3FEF-4592-BCDF-1D5B64C70DEF}" presName="circle2" presStyleLbl="node1" presStyleIdx="1" presStyleCnt="5"/>
      <dgm:spPr/>
      <dgm:t>
        <a:bodyPr/>
        <a:lstStyle/>
        <a:p>
          <a:pPr rtl="1"/>
          <a:endParaRPr lang="ar-SA"/>
        </a:p>
      </dgm:t>
    </dgm:pt>
    <dgm:pt modelId="{F5668DDF-FFF1-40BA-91F1-5BD0BC93E872}" type="pres">
      <dgm:prSet presAssocID="{E7B69025-3FEF-4592-BCDF-1D5B64C70DEF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9464295-DBF8-4FF3-90A1-6B902310D576}" type="pres">
      <dgm:prSet presAssocID="{E7B69025-3FEF-4592-BCDF-1D5B64C70DEF}" presName="comp3" presStyleCnt="0"/>
      <dgm:spPr/>
    </dgm:pt>
    <dgm:pt modelId="{E4B39EE9-E5A2-4221-8019-A5AC1BB21846}" type="pres">
      <dgm:prSet presAssocID="{E7B69025-3FEF-4592-BCDF-1D5B64C70DEF}" presName="circle3" presStyleLbl="node1" presStyleIdx="2" presStyleCnt="5"/>
      <dgm:spPr/>
      <dgm:t>
        <a:bodyPr/>
        <a:lstStyle/>
        <a:p>
          <a:pPr rtl="1"/>
          <a:endParaRPr lang="ar-SA"/>
        </a:p>
      </dgm:t>
    </dgm:pt>
    <dgm:pt modelId="{C9A72DDE-4213-4BDD-97DD-3C356F086BC7}" type="pres">
      <dgm:prSet presAssocID="{E7B69025-3FEF-4592-BCDF-1D5B64C70DEF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0688540-D796-41ED-93C6-852543771FFC}" type="pres">
      <dgm:prSet presAssocID="{E7B69025-3FEF-4592-BCDF-1D5B64C70DEF}" presName="comp4" presStyleCnt="0"/>
      <dgm:spPr/>
    </dgm:pt>
    <dgm:pt modelId="{EA75FF46-6B71-4A17-9BA3-29A873CE474A}" type="pres">
      <dgm:prSet presAssocID="{E7B69025-3FEF-4592-BCDF-1D5B64C70DEF}" presName="circle4" presStyleLbl="node1" presStyleIdx="3" presStyleCnt="5"/>
      <dgm:spPr/>
      <dgm:t>
        <a:bodyPr/>
        <a:lstStyle/>
        <a:p>
          <a:pPr rtl="1"/>
          <a:endParaRPr lang="ar-SA"/>
        </a:p>
      </dgm:t>
    </dgm:pt>
    <dgm:pt modelId="{415D351F-A888-4CAC-BDDF-3424E6D63EEF}" type="pres">
      <dgm:prSet presAssocID="{E7B69025-3FEF-4592-BCDF-1D5B64C70DEF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6679F12-0037-4DB6-AFEF-52CADD521FDC}" type="pres">
      <dgm:prSet presAssocID="{E7B69025-3FEF-4592-BCDF-1D5B64C70DEF}" presName="comp5" presStyleCnt="0"/>
      <dgm:spPr/>
    </dgm:pt>
    <dgm:pt modelId="{00FA1885-5A66-4983-AF86-2B9BCA053659}" type="pres">
      <dgm:prSet presAssocID="{E7B69025-3FEF-4592-BCDF-1D5B64C70DEF}" presName="circle5" presStyleLbl="node1" presStyleIdx="4" presStyleCnt="5"/>
      <dgm:spPr/>
      <dgm:t>
        <a:bodyPr/>
        <a:lstStyle/>
        <a:p>
          <a:pPr rtl="1"/>
          <a:endParaRPr lang="ar-SA"/>
        </a:p>
      </dgm:t>
    </dgm:pt>
    <dgm:pt modelId="{0C1196FA-5286-403A-A548-A6AEC6767932}" type="pres">
      <dgm:prSet presAssocID="{E7B69025-3FEF-4592-BCDF-1D5B64C70DEF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38600D24-6CB3-4E6E-9F24-2CDFA2A5B41F}" type="presOf" srcId="{D87184DE-C2CE-46BC-8CD3-7017CD6DC07B}" destId="{0C1196FA-5286-403A-A548-A6AEC6767932}" srcOrd="1" destOrd="0" presId="urn:microsoft.com/office/officeart/2005/8/layout/venn2"/>
    <dgm:cxn modelId="{13E39FAD-5A4A-4CFE-A923-502C5B5B6C3E}" srcId="{E7B69025-3FEF-4592-BCDF-1D5B64C70DEF}" destId="{6088F853-5DC9-4762-A329-1EB83A4D3769}" srcOrd="1" destOrd="0" parTransId="{8D6FF1C3-294F-4908-AFEE-60E3F1068EF7}" sibTransId="{4D6FB7D7-5115-4C7A-91DC-204F68F9A224}"/>
    <dgm:cxn modelId="{EA95AEF7-C63F-4BA7-8D52-CD2B161CDE55}" type="presOf" srcId="{9AD07E7D-0665-42D9-B618-23F1B6AE363C}" destId="{BB3F3561-C79F-4ADE-B014-9D51F0193AD4}" srcOrd="1" destOrd="0" presId="urn:microsoft.com/office/officeart/2005/8/layout/venn2"/>
    <dgm:cxn modelId="{0C6BA323-21D2-410B-B87F-74C2C88F8F5B}" type="presOf" srcId="{9AD07E7D-0665-42D9-B618-23F1B6AE363C}" destId="{2DFF6097-AE60-4DB6-AA20-F798947F34DE}" srcOrd="0" destOrd="0" presId="urn:microsoft.com/office/officeart/2005/8/layout/venn2"/>
    <dgm:cxn modelId="{9B2746E7-224B-4A73-9CDA-552ED8AE6CBD}" type="presOf" srcId="{6088F853-5DC9-4762-A329-1EB83A4D3769}" destId="{9714AD0E-0E8A-4BEB-B611-AF510AB394B9}" srcOrd="0" destOrd="0" presId="urn:microsoft.com/office/officeart/2005/8/layout/venn2"/>
    <dgm:cxn modelId="{FB2C50BE-83C6-4555-922F-778962DD8394}" type="presOf" srcId="{E7B69025-3FEF-4592-BCDF-1D5B64C70DEF}" destId="{E71776ED-7AD1-4502-B234-4428D3EBDCBB}" srcOrd="0" destOrd="0" presId="urn:microsoft.com/office/officeart/2005/8/layout/venn2"/>
    <dgm:cxn modelId="{86FAA36E-AF0C-407E-891A-9A733826C0AF}" type="presOf" srcId="{0782FF2F-4745-4B9D-A78E-F0371097C8B5}" destId="{EA75FF46-6B71-4A17-9BA3-29A873CE474A}" srcOrd="0" destOrd="0" presId="urn:microsoft.com/office/officeart/2005/8/layout/venn2"/>
    <dgm:cxn modelId="{F08BBEB7-442D-4F64-9D47-A1CBAB10B2BD}" srcId="{E7B69025-3FEF-4592-BCDF-1D5B64C70DEF}" destId="{0782FF2F-4745-4B9D-A78E-F0371097C8B5}" srcOrd="3" destOrd="0" parTransId="{CFF0CA4B-4B54-4258-9E40-40F972B933C7}" sibTransId="{29086EF7-0120-4D47-852C-71D8C5F02B1F}"/>
    <dgm:cxn modelId="{C76A083A-9A51-4294-A2B6-959B440C160C}" type="presOf" srcId="{D87184DE-C2CE-46BC-8CD3-7017CD6DC07B}" destId="{00FA1885-5A66-4983-AF86-2B9BCA053659}" srcOrd="0" destOrd="0" presId="urn:microsoft.com/office/officeart/2005/8/layout/venn2"/>
    <dgm:cxn modelId="{AFA409AD-57B9-4FD2-9B4C-7F98A633FFD7}" type="presOf" srcId="{6088F853-5DC9-4762-A329-1EB83A4D3769}" destId="{F5668DDF-FFF1-40BA-91F1-5BD0BC93E872}" srcOrd="1" destOrd="0" presId="urn:microsoft.com/office/officeart/2005/8/layout/venn2"/>
    <dgm:cxn modelId="{C43FA656-3CC3-4740-A5FF-DDB25B68BB1B}" type="presOf" srcId="{6BF85936-692B-4FBB-8708-419C85F32578}" destId="{C9A72DDE-4213-4BDD-97DD-3C356F086BC7}" srcOrd="1" destOrd="0" presId="urn:microsoft.com/office/officeart/2005/8/layout/venn2"/>
    <dgm:cxn modelId="{5378BD40-208F-40FD-A472-91232CEFF02C}" type="presOf" srcId="{0782FF2F-4745-4B9D-A78E-F0371097C8B5}" destId="{415D351F-A888-4CAC-BDDF-3424E6D63EEF}" srcOrd="1" destOrd="0" presId="urn:microsoft.com/office/officeart/2005/8/layout/venn2"/>
    <dgm:cxn modelId="{BBB3CA50-85A1-4F1B-8709-01AD4E424781}" srcId="{E7B69025-3FEF-4592-BCDF-1D5B64C70DEF}" destId="{6BF85936-692B-4FBB-8708-419C85F32578}" srcOrd="2" destOrd="0" parTransId="{8F40C22E-816A-4DA2-9932-A487EF8B919F}" sibTransId="{F7023892-B756-4C44-9B33-96C0E743BFC7}"/>
    <dgm:cxn modelId="{0D592B07-FDA8-429E-BFBA-FF1A32D3C643}" srcId="{E7B69025-3FEF-4592-BCDF-1D5B64C70DEF}" destId="{9AD07E7D-0665-42D9-B618-23F1B6AE363C}" srcOrd="0" destOrd="0" parTransId="{E3BBB924-DAEB-4AA8-8D5B-688170DE1224}" sibTransId="{EF37F846-20EC-4434-9BEA-B454B5E78917}"/>
    <dgm:cxn modelId="{C6FE8423-E75A-4D55-8ED2-35CD8FEFC841}" type="presOf" srcId="{6BF85936-692B-4FBB-8708-419C85F32578}" destId="{E4B39EE9-E5A2-4221-8019-A5AC1BB21846}" srcOrd="0" destOrd="0" presId="urn:microsoft.com/office/officeart/2005/8/layout/venn2"/>
    <dgm:cxn modelId="{CD6A1063-2472-48CD-BCD5-19CAE2C1FC59}" srcId="{E7B69025-3FEF-4592-BCDF-1D5B64C70DEF}" destId="{D87184DE-C2CE-46BC-8CD3-7017CD6DC07B}" srcOrd="4" destOrd="0" parTransId="{DCA72FB5-CF1B-4A46-887E-560F2645D77B}" sibTransId="{0BCA7BB8-3EE9-4AAF-A8B2-ABDB9A901569}"/>
    <dgm:cxn modelId="{8C6DEACC-5980-433C-80D7-C74824F05639}" type="presParOf" srcId="{E71776ED-7AD1-4502-B234-4428D3EBDCBB}" destId="{711808F7-1D90-46DF-800B-ABE75522B4D9}" srcOrd="0" destOrd="0" presId="urn:microsoft.com/office/officeart/2005/8/layout/venn2"/>
    <dgm:cxn modelId="{1C110850-3433-4E46-934F-D392B5E53D3A}" type="presParOf" srcId="{711808F7-1D90-46DF-800B-ABE75522B4D9}" destId="{2DFF6097-AE60-4DB6-AA20-F798947F34DE}" srcOrd="0" destOrd="0" presId="urn:microsoft.com/office/officeart/2005/8/layout/venn2"/>
    <dgm:cxn modelId="{C1BE684A-B79D-4D34-A469-A9014DB39504}" type="presParOf" srcId="{711808F7-1D90-46DF-800B-ABE75522B4D9}" destId="{BB3F3561-C79F-4ADE-B014-9D51F0193AD4}" srcOrd="1" destOrd="0" presId="urn:microsoft.com/office/officeart/2005/8/layout/venn2"/>
    <dgm:cxn modelId="{D0BCB31E-0350-429A-9E19-3022CE628973}" type="presParOf" srcId="{E71776ED-7AD1-4502-B234-4428D3EBDCBB}" destId="{49668DE1-539E-4FC5-B088-1B635DBC1150}" srcOrd="1" destOrd="0" presId="urn:microsoft.com/office/officeart/2005/8/layout/venn2"/>
    <dgm:cxn modelId="{AEC80012-397D-4462-811F-080ADA24194D}" type="presParOf" srcId="{49668DE1-539E-4FC5-B088-1B635DBC1150}" destId="{9714AD0E-0E8A-4BEB-B611-AF510AB394B9}" srcOrd="0" destOrd="0" presId="urn:microsoft.com/office/officeart/2005/8/layout/venn2"/>
    <dgm:cxn modelId="{1A82C537-60B9-4F77-96F6-B2F4CC0D4FE6}" type="presParOf" srcId="{49668DE1-539E-4FC5-B088-1B635DBC1150}" destId="{F5668DDF-FFF1-40BA-91F1-5BD0BC93E872}" srcOrd="1" destOrd="0" presId="urn:microsoft.com/office/officeart/2005/8/layout/venn2"/>
    <dgm:cxn modelId="{31CF1E83-1CB5-4B53-8B30-99FA0A89DC51}" type="presParOf" srcId="{E71776ED-7AD1-4502-B234-4428D3EBDCBB}" destId="{59464295-DBF8-4FF3-90A1-6B902310D576}" srcOrd="2" destOrd="0" presId="urn:microsoft.com/office/officeart/2005/8/layout/venn2"/>
    <dgm:cxn modelId="{90DAFA5C-D168-4416-8642-C2401D204EB1}" type="presParOf" srcId="{59464295-DBF8-4FF3-90A1-6B902310D576}" destId="{E4B39EE9-E5A2-4221-8019-A5AC1BB21846}" srcOrd="0" destOrd="0" presId="urn:microsoft.com/office/officeart/2005/8/layout/venn2"/>
    <dgm:cxn modelId="{811B7F7C-3C38-4A40-ACCD-9F537784A445}" type="presParOf" srcId="{59464295-DBF8-4FF3-90A1-6B902310D576}" destId="{C9A72DDE-4213-4BDD-97DD-3C356F086BC7}" srcOrd="1" destOrd="0" presId="urn:microsoft.com/office/officeart/2005/8/layout/venn2"/>
    <dgm:cxn modelId="{3CDD4237-EB3B-430E-86B3-088D19C9A10A}" type="presParOf" srcId="{E71776ED-7AD1-4502-B234-4428D3EBDCBB}" destId="{10688540-D796-41ED-93C6-852543771FFC}" srcOrd="3" destOrd="0" presId="urn:microsoft.com/office/officeart/2005/8/layout/venn2"/>
    <dgm:cxn modelId="{4B876E55-6D6B-45AC-BA4F-45082EE8EB6D}" type="presParOf" srcId="{10688540-D796-41ED-93C6-852543771FFC}" destId="{EA75FF46-6B71-4A17-9BA3-29A873CE474A}" srcOrd="0" destOrd="0" presId="urn:microsoft.com/office/officeart/2005/8/layout/venn2"/>
    <dgm:cxn modelId="{C71914B9-05B4-46A6-A0B4-9389A7519125}" type="presParOf" srcId="{10688540-D796-41ED-93C6-852543771FFC}" destId="{415D351F-A888-4CAC-BDDF-3424E6D63EEF}" srcOrd="1" destOrd="0" presId="urn:microsoft.com/office/officeart/2005/8/layout/venn2"/>
    <dgm:cxn modelId="{BE1C26D0-15D4-429C-A40B-D06F86B947BC}" type="presParOf" srcId="{E71776ED-7AD1-4502-B234-4428D3EBDCBB}" destId="{36679F12-0037-4DB6-AFEF-52CADD521FDC}" srcOrd="4" destOrd="0" presId="urn:microsoft.com/office/officeart/2005/8/layout/venn2"/>
    <dgm:cxn modelId="{8924FB43-87F8-4BB6-BC40-56A1DA00EC25}" type="presParOf" srcId="{36679F12-0037-4DB6-AFEF-52CADD521FDC}" destId="{00FA1885-5A66-4983-AF86-2B9BCA053659}" srcOrd="0" destOrd="0" presId="urn:microsoft.com/office/officeart/2005/8/layout/venn2"/>
    <dgm:cxn modelId="{2FDCAC3B-CD2C-48D1-A98F-E8C7CF8BFFD9}" type="presParOf" srcId="{36679F12-0037-4DB6-AFEF-52CADD521FDC}" destId="{0C1196FA-5286-403A-A548-A6AEC676793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25D174-B1AD-436C-8F40-F9C41028BAB4}" type="doc">
      <dgm:prSet loTypeId="urn:microsoft.com/office/officeart/2005/8/layout/vList3" loCatId="list" qsTypeId="urn:microsoft.com/office/officeart/2005/8/quickstyle/simple3" qsCatId="simple" csTypeId="urn:microsoft.com/office/officeart/2005/8/colors/colorful5" csCatId="colorful" phldr="1"/>
      <dgm:spPr/>
    </dgm:pt>
    <dgm:pt modelId="{C9CE3C67-6B73-43FE-807D-988D63871200}">
      <dgm:prSet phldrT="[نص]"/>
      <dgm:spPr/>
      <dgm:t>
        <a:bodyPr/>
        <a:lstStyle/>
        <a:p>
          <a:pPr rtl="1"/>
          <a:r>
            <a:rPr lang="ar-SA" dirty="0" smtClean="0"/>
            <a:t>الصخور الرسوبية الفتاتية</a:t>
          </a:r>
          <a:endParaRPr lang="ar-SA" dirty="0"/>
        </a:p>
      </dgm:t>
    </dgm:pt>
    <dgm:pt modelId="{1776B33E-3BE3-4EF6-9B01-D63E7C010672}" type="parTrans" cxnId="{C605E740-45D1-4A93-B2AB-D49502C79098}">
      <dgm:prSet/>
      <dgm:spPr/>
      <dgm:t>
        <a:bodyPr/>
        <a:lstStyle/>
        <a:p>
          <a:pPr rtl="1"/>
          <a:endParaRPr lang="ar-SA"/>
        </a:p>
      </dgm:t>
    </dgm:pt>
    <dgm:pt modelId="{C68B0D5E-66C2-4D47-A486-A7EF38D427A9}" type="sibTrans" cxnId="{C605E740-45D1-4A93-B2AB-D49502C79098}">
      <dgm:prSet/>
      <dgm:spPr/>
      <dgm:t>
        <a:bodyPr/>
        <a:lstStyle/>
        <a:p>
          <a:pPr rtl="1"/>
          <a:endParaRPr lang="ar-SA"/>
        </a:p>
      </dgm:t>
    </dgm:pt>
    <dgm:pt modelId="{185765C6-A39C-4EBF-B675-804F520EB665}">
      <dgm:prSet phldrT="[نص]"/>
      <dgm:spPr/>
      <dgm:t>
        <a:bodyPr/>
        <a:lstStyle/>
        <a:p>
          <a:pPr rtl="1"/>
          <a:r>
            <a:rPr lang="ar-SA" dirty="0" smtClean="0"/>
            <a:t>الصخور الرسوبية الكيميائية</a:t>
          </a:r>
          <a:endParaRPr lang="ar-SA" dirty="0"/>
        </a:p>
      </dgm:t>
    </dgm:pt>
    <dgm:pt modelId="{CD8218B7-11DA-4DE4-B117-8F6AF4D5D891}" type="parTrans" cxnId="{1CAC494B-C353-4C4E-A0F8-2F5270885385}">
      <dgm:prSet/>
      <dgm:spPr/>
      <dgm:t>
        <a:bodyPr/>
        <a:lstStyle/>
        <a:p>
          <a:pPr rtl="1"/>
          <a:endParaRPr lang="ar-SA"/>
        </a:p>
      </dgm:t>
    </dgm:pt>
    <dgm:pt modelId="{FF34F0C1-5E6E-41C3-9C7D-63EECB034153}" type="sibTrans" cxnId="{1CAC494B-C353-4C4E-A0F8-2F5270885385}">
      <dgm:prSet/>
      <dgm:spPr/>
      <dgm:t>
        <a:bodyPr/>
        <a:lstStyle/>
        <a:p>
          <a:pPr rtl="1"/>
          <a:endParaRPr lang="ar-SA"/>
        </a:p>
      </dgm:t>
    </dgm:pt>
    <dgm:pt modelId="{E19F04E0-EAE5-4303-BBCE-EE0D88240C79}">
      <dgm:prSet phldrT="[نص]"/>
      <dgm:spPr/>
      <dgm:t>
        <a:bodyPr/>
        <a:lstStyle/>
        <a:p>
          <a:pPr rtl="1"/>
          <a:r>
            <a:rPr lang="ar-SA" dirty="0" smtClean="0"/>
            <a:t>الصخور الرسوبية العضوية</a:t>
          </a:r>
          <a:endParaRPr lang="ar-SA" dirty="0"/>
        </a:p>
      </dgm:t>
    </dgm:pt>
    <dgm:pt modelId="{D7EC0DDD-D306-412E-9FC5-A6B6E00C5178}" type="parTrans" cxnId="{3F98F1F3-1DCC-4D27-92CA-CB250D6E4824}">
      <dgm:prSet/>
      <dgm:spPr/>
      <dgm:t>
        <a:bodyPr/>
        <a:lstStyle/>
        <a:p>
          <a:pPr rtl="1"/>
          <a:endParaRPr lang="ar-SA"/>
        </a:p>
      </dgm:t>
    </dgm:pt>
    <dgm:pt modelId="{F8ABF27D-E8B5-463B-8BFF-99952C2D9F77}" type="sibTrans" cxnId="{3F98F1F3-1DCC-4D27-92CA-CB250D6E4824}">
      <dgm:prSet/>
      <dgm:spPr/>
      <dgm:t>
        <a:bodyPr/>
        <a:lstStyle/>
        <a:p>
          <a:pPr rtl="1"/>
          <a:endParaRPr lang="ar-SA"/>
        </a:p>
      </dgm:t>
    </dgm:pt>
    <dgm:pt modelId="{9EB032DF-45E5-47E6-A934-79ED8E965FB3}" type="pres">
      <dgm:prSet presAssocID="{9625D174-B1AD-436C-8F40-F9C41028BAB4}" presName="linearFlow" presStyleCnt="0">
        <dgm:presLayoutVars>
          <dgm:dir/>
          <dgm:resizeHandles val="exact"/>
        </dgm:presLayoutVars>
      </dgm:prSet>
      <dgm:spPr/>
    </dgm:pt>
    <dgm:pt modelId="{93951846-3236-4E7C-95C8-A0ACB6855320}" type="pres">
      <dgm:prSet presAssocID="{C9CE3C67-6B73-43FE-807D-988D63871200}" presName="composite" presStyleCnt="0"/>
      <dgm:spPr/>
    </dgm:pt>
    <dgm:pt modelId="{49FB1913-341E-44A8-B6C4-CDE13A68E24F}" type="pres">
      <dgm:prSet presAssocID="{C9CE3C67-6B73-43FE-807D-988D63871200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F422645-5544-432C-B760-3376E7AAE3F3}" type="pres">
      <dgm:prSet presAssocID="{C9CE3C67-6B73-43FE-807D-988D6387120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7481F9C-D01F-45D6-BAF1-239A7F06BB71}" type="pres">
      <dgm:prSet presAssocID="{C68B0D5E-66C2-4D47-A486-A7EF38D427A9}" presName="spacing" presStyleCnt="0"/>
      <dgm:spPr/>
    </dgm:pt>
    <dgm:pt modelId="{302AD9D2-5AFD-415E-BEB4-7D6F4D81F961}" type="pres">
      <dgm:prSet presAssocID="{185765C6-A39C-4EBF-B675-804F520EB665}" presName="composite" presStyleCnt="0"/>
      <dgm:spPr/>
    </dgm:pt>
    <dgm:pt modelId="{F08D6389-B1B5-416C-A09C-B8DF116D0173}" type="pres">
      <dgm:prSet presAssocID="{185765C6-A39C-4EBF-B675-804F520EB665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8EDBBD7-EB75-4743-839C-743D07B8FEAA}" type="pres">
      <dgm:prSet presAssocID="{185765C6-A39C-4EBF-B675-804F520EB66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F3A291B-CE47-4198-8C8A-DB2865FE86CC}" type="pres">
      <dgm:prSet presAssocID="{FF34F0C1-5E6E-41C3-9C7D-63EECB034153}" presName="spacing" presStyleCnt="0"/>
      <dgm:spPr/>
    </dgm:pt>
    <dgm:pt modelId="{A28597F9-754A-464E-B836-07ABDDE272CF}" type="pres">
      <dgm:prSet presAssocID="{E19F04E0-EAE5-4303-BBCE-EE0D88240C79}" presName="composite" presStyleCnt="0"/>
      <dgm:spPr/>
    </dgm:pt>
    <dgm:pt modelId="{FEBDF73D-499E-4774-84F7-28FE588BE9F8}" type="pres">
      <dgm:prSet presAssocID="{E19F04E0-EAE5-4303-BBCE-EE0D88240C79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213F78F-9357-402F-9305-43DC9330644F}" type="pres">
      <dgm:prSet presAssocID="{E19F04E0-EAE5-4303-BBCE-EE0D88240C79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B2ED43C-C441-4CF2-9BC9-FF75B4DFA9F7}" type="presOf" srcId="{185765C6-A39C-4EBF-B675-804F520EB665}" destId="{D8EDBBD7-EB75-4743-839C-743D07B8FEAA}" srcOrd="0" destOrd="0" presId="urn:microsoft.com/office/officeart/2005/8/layout/vList3"/>
    <dgm:cxn modelId="{FF0615FA-6DAA-4048-A7C1-FDBAB1D2EBE5}" type="presOf" srcId="{C9CE3C67-6B73-43FE-807D-988D63871200}" destId="{5F422645-5544-432C-B760-3376E7AAE3F3}" srcOrd="0" destOrd="0" presId="urn:microsoft.com/office/officeart/2005/8/layout/vList3"/>
    <dgm:cxn modelId="{C605E740-45D1-4A93-B2AB-D49502C79098}" srcId="{9625D174-B1AD-436C-8F40-F9C41028BAB4}" destId="{C9CE3C67-6B73-43FE-807D-988D63871200}" srcOrd="0" destOrd="0" parTransId="{1776B33E-3BE3-4EF6-9B01-D63E7C010672}" sibTransId="{C68B0D5E-66C2-4D47-A486-A7EF38D427A9}"/>
    <dgm:cxn modelId="{3F98F1F3-1DCC-4D27-92CA-CB250D6E4824}" srcId="{9625D174-B1AD-436C-8F40-F9C41028BAB4}" destId="{E19F04E0-EAE5-4303-BBCE-EE0D88240C79}" srcOrd="2" destOrd="0" parTransId="{D7EC0DDD-D306-412E-9FC5-A6B6E00C5178}" sibTransId="{F8ABF27D-E8B5-463B-8BFF-99952C2D9F77}"/>
    <dgm:cxn modelId="{F1164CBB-F5D5-4ECF-B040-A9C2909A7DD3}" type="presOf" srcId="{9625D174-B1AD-436C-8F40-F9C41028BAB4}" destId="{9EB032DF-45E5-47E6-A934-79ED8E965FB3}" srcOrd="0" destOrd="0" presId="urn:microsoft.com/office/officeart/2005/8/layout/vList3"/>
    <dgm:cxn modelId="{289A98F2-DB11-477D-850C-6183F960D6A6}" type="presOf" srcId="{E19F04E0-EAE5-4303-BBCE-EE0D88240C79}" destId="{2213F78F-9357-402F-9305-43DC9330644F}" srcOrd="0" destOrd="0" presId="urn:microsoft.com/office/officeart/2005/8/layout/vList3"/>
    <dgm:cxn modelId="{1CAC494B-C353-4C4E-A0F8-2F5270885385}" srcId="{9625D174-B1AD-436C-8F40-F9C41028BAB4}" destId="{185765C6-A39C-4EBF-B675-804F520EB665}" srcOrd="1" destOrd="0" parTransId="{CD8218B7-11DA-4DE4-B117-8F6AF4D5D891}" sibTransId="{FF34F0C1-5E6E-41C3-9C7D-63EECB034153}"/>
    <dgm:cxn modelId="{2933B473-265C-4445-B92C-1FF31CEF7527}" type="presParOf" srcId="{9EB032DF-45E5-47E6-A934-79ED8E965FB3}" destId="{93951846-3236-4E7C-95C8-A0ACB6855320}" srcOrd="0" destOrd="0" presId="urn:microsoft.com/office/officeart/2005/8/layout/vList3"/>
    <dgm:cxn modelId="{AB5228A2-9A36-408F-8932-79A18BF4A551}" type="presParOf" srcId="{93951846-3236-4E7C-95C8-A0ACB6855320}" destId="{49FB1913-341E-44A8-B6C4-CDE13A68E24F}" srcOrd="0" destOrd="0" presId="urn:microsoft.com/office/officeart/2005/8/layout/vList3"/>
    <dgm:cxn modelId="{97122C67-EC3B-461C-AE69-24CA9630E3C4}" type="presParOf" srcId="{93951846-3236-4E7C-95C8-A0ACB6855320}" destId="{5F422645-5544-432C-B760-3376E7AAE3F3}" srcOrd="1" destOrd="0" presId="urn:microsoft.com/office/officeart/2005/8/layout/vList3"/>
    <dgm:cxn modelId="{F0B8B587-FD61-4F7F-8E83-35242F99B6CF}" type="presParOf" srcId="{9EB032DF-45E5-47E6-A934-79ED8E965FB3}" destId="{A7481F9C-D01F-45D6-BAF1-239A7F06BB71}" srcOrd="1" destOrd="0" presId="urn:microsoft.com/office/officeart/2005/8/layout/vList3"/>
    <dgm:cxn modelId="{A86AA591-9D2F-4738-B894-7D1262B18361}" type="presParOf" srcId="{9EB032DF-45E5-47E6-A934-79ED8E965FB3}" destId="{302AD9D2-5AFD-415E-BEB4-7D6F4D81F961}" srcOrd="2" destOrd="0" presId="urn:microsoft.com/office/officeart/2005/8/layout/vList3"/>
    <dgm:cxn modelId="{7226F48B-3131-4FAE-9054-E8200D77E827}" type="presParOf" srcId="{302AD9D2-5AFD-415E-BEB4-7D6F4D81F961}" destId="{F08D6389-B1B5-416C-A09C-B8DF116D0173}" srcOrd="0" destOrd="0" presId="urn:microsoft.com/office/officeart/2005/8/layout/vList3"/>
    <dgm:cxn modelId="{8017DBCA-7986-4562-A4BE-BA86EA77BD9B}" type="presParOf" srcId="{302AD9D2-5AFD-415E-BEB4-7D6F4D81F961}" destId="{D8EDBBD7-EB75-4743-839C-743D07B8FEAA}" srcOrd="1" destOrd="0" presId="urn:microsoft.com/office/officeart/2005/8/layout/vList3"/>
    <dgm:cxn modelId="{8951097E-8109-481F-9EE2-E50702EC29F3}" type="presParOf" srcId="{9EB032DF-45E5-47E6-A934-79ED8E965FB3}" destId="{5F3A291B-CE47-4198-8C8A-DB2865FE86CC}" srcOrd="3" destOrd="0" presId="urn:microsoft.com/office/officeart/2005/8/layout/vList3"/>
    <dgm:cxn modelId="{14DFBD87-0946-4FC2-AFC1-58B450A19F9E}" type="presParOf" srcId="{9EB032DF-45E5-47E6-A934-79ED8E965FB3}" destId="{A28597F9-754A-464E-B836-07ABDDE272CF}" srcOrd="4" destOrd="0" presId="urn:microsoft.com/office/officeart/2005/8/layout/vList3"/>
    <dgm:cxn modelId="{43073A9D-D88C-4AE0-90A1-B4F200024314}" type="presParOf" srcId="{A28597F9-754A-464E-B836-07ABDDE272CF}" destId="{FEBDF73D-499E-4774-84F7-28FE588BE9F8}" srcOrd="0" destOrd="0" presId="urn:microsoft.com/office/officeart/2005/8/layout/vList3"/>
    <dgm:cxn modelId="{4FD73AE7-D3C1-4C03-9E13-94CD78BDC4E6}" type="presParOf" srcId="{A28597F9-754A-464E-B836-07ABDDE272CF}" destId="{2213F78F-9357-402F-9305-43DC9330644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1E9A5C-252B-427A-A413-65552F780C56}">
      <dsp:nvSpPr>
        <dsp:cNvPr id="0" name=""/>
        <dsp:cNvSpPr/>
      </dsp:nvSpPr>
      <dsp:spPr>
        <a:xfrm>
          <a:off x="0" y="0"/>
          <a:ext cx="7715304" cy="584995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6500" kern="1200" dirty="0" smtClean="0"/>
            <a:t>الصخور النارية</a:t>
          </a:r>
          <a:endParaRPr lang="ar-SA" sz="6500" kern="1200" dirty="0"/>
        </a:p>
      </dsp:txBody>
      <dsp:txXfrm>
        <a:off x="0" y="0"/>
        <a:ext cx="7715304" cy="1754985"/>
      </dsp:txXfrm>
    </dsp:sp>
    <dsp:sp modelId="{D87256DD-B09A-4089-8BA3-5343CB641369}">
      <dsp:nvSpPr>
        <dsp:cNvPr id="0" name=""/>
        <dsp:cNvSpPr/>
      </dsp:nvSpPr>
      <dsp:spPr>
        <a:xfrm>
          <a:off x="771530" y="1756698"/>
          <a:ext cx="6172243" cy="17638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06680" rIns="142240" bIns="106680" numCol="1" spcCol="1270" anchor="ctr" anchorCtr="0">
          <a:noAutofit/>
        </a:bodyPr>
        <a:lstStyle/>
        <a:p>
          <a:pPr lvl="0" algn="ctr" defTabSz="2489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600" kern="1200" dirty="0" smtClean="0"/>
            <a:t>صخور نارية سطحية</a:t>
          </a:r>
          <a:endParaRPr lang="ar-SA" sz="5600" kern="1200" dirty="0"/>
        </a:p>
      </dsp:txBody>
      <dsp:txXfrm>
        <a:off x="771530" y="1756698"/>
        <a:ext cx="6172243" cy="1763839"/>
      </dsp:txXfrm>
    </dsp:sp>
    <dsp:sp modelId="{F2BC6BC2-B2FC-4966-A0BF-2317DAA90B8A}">
      <dsp:nvSpPr>
        <dsp:cNvPr id="0" name=""/>
        <dsp:cNvSpPr/>
      </dsp:nvSpPr>
      <dsp:spPr>
        <a:xfrm>
          <a:off x="771530" y="3791898"/>
          <a:ext cx="6172243" cy="1763839"/>
        </a:xfrm>
        <a:prstGeom prst="roundRect">
          <a:avLst>
            <a:gd name="adj" fmla="val 10000"/>
          </a:avLst>
        </a:prstGeom>
        <a:solidFill>
          <a:schemeClr val="accent5">
            <a:hueOff val="10364835"/>
            <a:satOff val="-11970"/>
            <a:lumOff val="-117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06680" rIns="142240" bIns="106680" numCol="1" spcCol="1270" anchor="ctr" anchorCtr="0">
          <a:noAutofit/>
        </a:bodyPr>
        <a:lstStyle/>
        <a:p>
          <a:pPr lvl="0" algn="ctr" defTabSz="2489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600" kern="1200" dirty="0" smtClean="0"/>
            <a:t>صخور نارية جوفية </a:t>
          </a:r>
          <a:endParaRPr lang="ar-SA" sz="5600" kern="1200" dirty="0"/>
        </a:p>
      </dsp:txBody>
      <dsp:txXfrm>
        <a:off x="771530" y="3791898"/>
        <a:ext cx="6172243" cy="176383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F8D25F-C91A-4AD9-A39D-2DA50AA2A025}">
      <dsp:nvSpPr>
        <dsp:cNvPr id="0" name=""/>
        <dsp:cNvSpPr/>
      </dsp:nvSpPr>
      <dsp:spPr>
        <a:xfrm rot="5400000">
          <a:off x="-326231" y="326692"/>
          <a:ext cx="2174874" cy="15224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/>
            <a:t>صخور نارية ذات لون فاتح</a:t>
          </a:r>
          <a:endParaRPr lang="ar-SA" sz="2000" kern="1200" dirty="0"/>
        </a:p>
      </dsp:txBody>
      <dsp:txXfrm rot="5400000">
        <a:off x="-326231" y="326692"/>
        <a:ext cx="2174874" cy="1522412"/>
      </dsp:txXfrm>
    </dsp:sp>
    <dsp:sp modelId="{2357086C-F1F8-47CE-9451-29E06157F6BD}">
      <dsp:nvSpPr>
        <dsp:cNvPr id="0" name=""/>
        <dsp:cNvSpPr/>
      </dsp:nvSpPr>
      <dsp:spPr>
        <a:xfrm rot="5400000">
          <a:off x="3364321" y="-1841448"/>
          <a:ext cx="1413668" cy="50974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200" kern="1200" dirty="0" smtClean="0"/>
            <a:t>تحتوي على نسبة عالية من السيليكا ونسبة قليلة من الحديد </a:t>
          </a:r>
          <a:r>
            <a:rPr lang="ar-SA" sz="2200" kern="1200" dirty="0" err="1" smtClean="0"/>
            <a:t>والمغنيسيوم</a:t>
          </a:r>
          <a:r>
            <a:rPr lang="ar-SA" sz="2200" kern="1200" dirty="0" smtClean="0"/>
            <a:t> و الكالسيوم  تسمى ( الصخور الغرانيتية )</a:t>
          </a:r>
          <a:endParaRPr lang="ar-SA" sz="2200" kern="1200" dirty="0"/>
        </a:p>
      </dsp:txBody>
      <dsp:txXfrm rot="5400000">
        <a:off x="3364321" y="-1841448"/>
        <a:ext cx="1413668" cy="5097487"/>
      </dsp:txXfrm>
    </dsp:sp>
    <dsp:sp modelId="{421BF7DC-66DA-4FAE-A90F-D7F8BA143899}">
      <dsp:nvSpPr>
        <dsp:cNvPr id="0" name=""/>
        <dsp:cNvSpPr/>
      </dsp:nvSpPr>
      <dsp:spPr>
        <a:xfrm rot="5400000">
          <a:off x="-326231" y="2214895"/>
          <a:ext cx="2174874" cy="15224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/>
            <a:t>صخور نارية ذات لون غامق</a:t>
          </a:r>
          <a:endParaRPr lang="ar-SA" sz="2000" kern="1200" dirty="0"/>
        </a:p>
      </dsp:txBody>
      <dsp:txXfrm rot="5400000">
        <a:off x="-326231" y="2214895"/>
        <a:ext cx="2174874" cy="1522412"/>
      </dsp:txXfrm>
    </dsp:sp>
    <dsp:sp modelId="{A33A5699-0BB4-42A9-B9E5-BEF0E108024F}">
      <dsp:nvSpPr>
        <dsp:cNvPr id="0" name=""/>
        <dsp:cNvSpPr/>
      </dsp:nvSpPr>
      <dsp:spPr>
        <a:xfrm rot="5400000">
          <a:off x="3364321" y="46754"/>
          <a:ext cx="1413668" cy="50974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200" kern="1200" dirty="0" smtClean="0"/>
            <a:t>تحتوي على نسبة قليلة من السيليكا وتحتوي على الحديد </a:t>
          </a:r>
          <a:r>
            <a:rPr lang="ar-SA" sz="2200" kern="1200" dirty="0" err="1" smtClean="0"/>
            <a:t>والمغنيسيوم</a:t>
          </a:r>
          <a:r>
            <a:rPr lang="ar-SA" sz="2200" kern="1200" dirty="0" smtClean="0"/>
            <a:t> و الكالسيوم  تسمى ( الصخور بازلتية)</a:t>
          </a:r>
          <a:endParaRPr lang="ar-SA" sz="2200" kern="1200" dirty="0"/>
        </a:p>
      </dsp:txBody>
      <dsp:txXfrm rot="5400000">
        <a:off x="3364321" y="46754"/>
        <a:ext cx="1413668" cy="509748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FF6097-AE60-4DB6-AA20-F798947F34DE}">
      <dsp:nvSpPr>
        <dsp:cNvPr id="0" name=""/>
        <dsp:cNvSpPr/>
      </dsp:nvSpPr>
      <dsp:spPr>
        <a:xfrm>
          <a:off x="1143004" y="0"/>
          <a:ext cx="6715148" cy="671514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kern="1200" dirty="0" smtClean="0"/>
            <a:t>فتات الصخور</a:t>
          </a:r>
          <a:endParaRPr lang="ar-SA" sz="2300" kern="1200" dirty="0"/>
        </a:p>
      </dsp:txBody>
      <dsp:txXfrm>
        <a:off x="3241487" y="335757"/>
        <a:ext cx="2518180" cy="671514"/>
      </dsp:txXfrm>
    </dsp:sp>
    <dsp:sp modelId="{9714AD0E-0E8A-4BEB-B611-AF510AB394B9}">
      <dsp:nvSpPr>
        <dsp:cNvPr id="0" name=""/>
        <dsp:cNvSpPr/>
      </dsp:nvSpPr>
      <dsp:spPr>
        <a:xfrm>
          <a:off x="1646640" y="1007272"/>
          <a:ext cx="5707875" cy="5707875"/>
        </a:xfrm>
        <a:prstGeom prst="ellipse">
          <a:avLst/>
        </a:prstGeom>
        <a:solidFill>
          <a:schemeClr val="accent5">
            <a:hueOff val="2591209"/>
            <a:satOff val="-2992"/>
            <a:lumOff val="-294"/>
            <a:alphaOff val="0"/>
          </a:schemeClr>
        </a:solidFill>
        <a:ln>
          <a:noFill/>
        </a:ln>
        <a:effectLst>
          <a:glow rad="63500">
            <a:schemeClr val="accent5">
              <a:hueOff val="2591209"/>
              <a:satOff val="-2992"/>
              <a:lumOff val="-294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kern="1200" dirty="0" smtClean="0"/>
            <a:t>أو من الأصداف</a:t>
          </a:r>
          <a:endParaRPr lang="ar-SA" sz="2300" kern="1200" dirty="0"/>
        </a:p>
      </dsp:txBody>
      <dsp:txXfrm>
        <a:off x="3269817" y="1335475"/>
        <a:ext cx="2461521" cy="656405"/>
      </dsp:txXfrm>
    </dsp:sp>
    <dsp:sp modelId="{E4B39EE9-E5A2-4221-8019-A5AC1BB21846}">
      <dsp:nvSpPr>
        <dsp:cNvPr id="0" name=""/>
        <dsp:cNvSpPr/>
      </dsp:nvSpPr>
      <dsp:spPr>
        <a:xfrm>
          <a:off x="2150276" y="2014544"/>
          <a:ext cx="4700603" cy="4700603"/>
        </a:xfrm>
        <a:prstGeom prst="ellipse">
          <a:avLst/>
        </a:prstGeom>
        <a:solidFill>
          <a:schemeClr val="accent5">
            <a:hueOff val="5182418"/>
            <a:satOff val="-5985"/>
            <a:lumOff val="-588"/>
            <a:alphaOff val="0"/>
          </a:schemeClr>
        </a:solidFill>
        <a:ln>
          <a:noFill/>
        </a:ln>
        <a:effectLst>
          <a:glow rad="63500">
            <a:schemeClr val="accent5">
              <a:hueOff val="5182418"/>
              <a:satOff val="-5985"/>
              <a:lumOff val="-588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kern="1200" dirty="0" smtClean="0"/>
            <a:t>أو حبيبات معادن </a:t>
          </a:r>
          <a:endParaRPr lang="ar-SA" sz="2300" kern="1200" dirty="0"/>
        </a:p>
      </dsp:txBody>
      <dsp:txXfrm>
        <a:off x="3284296" y="2338886"/>
        <a:ext cx="2432562" cy="648683"/>
      </dsp:txXfrm>
    </dsp:sp>
    <dsp:sp modelId="{EA75FF46-6B71-4A17-9BA3-29A873CE474A}">
      <dsp:nvSpPr>
        <dsp:cNvPr id="0" name=""/>
        <dsp:cNvSpPr/>
      </dsp:nvSpPr>
      <dsp:spPr>
        <a:xfrm>
          <a:off x="2653912" y="3021816"/>
          <a:ext cx="3693331" cy="3693331"/>
        </a:xfrm>
        <a:prstGeom prst="ellipse">
          <a:avLst/>
        </a:prstGeom>
        <a:solidFill>
          <a:schemeClr val="accent5">
            <a:hueOff val="7773626"/>
            <a:satOff val="-8977"/>
            <a:lumOff val="-882"/>
            <a:alphaOff val="0"/>
          </a:schemeClr>
        </a:solidFill>
        <a:ln>
          <a:noFill/>
        </a:ln>
        <a:effectLst>
          <a:glow rad="63500">
            <a:schemeClr val="accent5">
              <a:hueOff val="7773626"/>
              <a:satOff val="-8977"/>
              <a:lumOff val="-882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kern="1200" dirty="0" smtClean="0"/>
            <a:t>أو مواد أخرى</a:t>
          </a:r>
          <a:endParaRPr lang="ar-SA" sz="2300" kern="1200" dirty="0"/>
        </a:p>
      </dsp:txBody>
      <dsp:txXfrm>
        <a:off x="3503378" y="3354216"/>
        <a:ext cx="1994398" cy="664799"/>
      </dsp:txXfrm>
    </dsp:sp>
    <dsp:sp modelId="{00FA1885-5A66-4983-AF86-2B9BCA053659}">
      <dsp:nvSpPr>
        <dsp:cNvPr id="0" name=""/>
        <dsp:cNvSpPr/>
      </dsp:nvSpPr>
      <dsp:spPr>
        <a:xfrm>
          <a:off x="3157548" y="4029088"/>
          <a:ext cx="2686059" cy="2686059"/>
        </a:xfrm>
        <a:prstGeom prst="ellipse">
          <a:avLst/>
        </a:prstGeom>
        <a:solidFill>
          <a:schemeClr val="accent5">
            <a:hueOff val="10364835"/>
            <a:satOff val="-11970"/>
            <a:lumOff val="-1176"/>
            <a:alphaOff val="0"/>
          </a:schemeClr>
        </a:solidFill>
        <a:ln>
          <a:noFill/>
        </a:ln>
        <a:effectLst>
          <a:glow rad="63500">
            <a:schemeClr val="accent5">
              <a:hueOff val="10364835"/>
              <a:satOff val="-11970"/>
              <a:lumOff val="-1176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kern="1200" dirty="0" smtClean="0"/>
            <a:t>الصخور الرسوبية تتكون من :</a:t>
          </a:r>
          <a:endParaRPr lang="ar-SA" sz="2300" kern="1200" dirty="0"/>
        </a:p>
      </dsp:txBody>
      <dsp:txXfrm>
        <a:off x="3550912" y="4700603"/>
        <a:ext cx="1899330" cy="134302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422645-5544-432C-B760-3376E7AAE3F3}">
      <dsp:nvSpPr>
        <dsp:cNvPr id="0" name=""/>
        <dsp:cNvSpPr/>
      </dsp:nvSpPr>
      <dsp:spPr>
        <a:xfrm rot="10800000">
          <a:off x="1565361" y="185"/>
          <a:ext cx="4965954" cy="1258152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accent5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accent5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4810" tIns="133350" rIns="248920" bIns="13335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kern="1200" dirty="0" smtClean="0"/>
            <a:t>الصخور الرسوبية الفتاتية</a:t>
          </a:r>
          <a:endParaRPr lang="ar-SA" sz="3500" kern="1200" dirty="0"/>
        </a:p>
      </dsp:txBody>
      <dsp:txXfrm rot="10800000">
        <a:off x="1565361" y="185"/>
        <a:ext cx="4965954" cy="1258152"/>
      </dsp:txXfrm>
    </dsp:sp>
    <dsp:sp modelId="{49FB1913-341E-44A8-B6C4-CDE13A68E24F}">
      <dsp:nvSpPr>
        <dsp:cNvPr id="0" name=""/>
        <dsp:cNvSpPr/>
      </dsp:nvSpPr>
      <dsp:spPr>
        <a:xfrm>
          <a:off x="936284" y="185"/>
          <a:ext cx="1258152" cy="125815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tint val="5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8EDBBD7-EB75-4743-839C-743D07B8FEAA}">
      <dsp:nvSpPr>
        <dsp:cNvPr id="0" name=""/>
        <dsp:cNvSpPr/>
      </dsp:nvSpPr>
      <dsp:spPr>
        <a:xfrm rot="10800000">
          <a:off x="1565361" y="1633905"/>
          <a:ext cx="4965954" cy="1258152"/>
        </a:xfrm>
        <a:prstGeom prst="homePlate">
          <a:avLst/>
        </a:prstGeom>
        <a:gradFill rotWithShape="0">
          <a:gsLst>
            <a:gs pos="0">
              <a:schemeClr val="accent5">
                <a:hueOff val="5182418"/>
                <a:satOff val="-5985"/>
                <a:lumOff val="-588"/>
                <a:alphaOff val="0"/>
                <a:tint val="1000"/>
              </a:schemeClr>
            </a:gs>
            <a:gs pos="68000">
              <a:schemeClr val="accent5">
                <a:hueOff val="5182418"/>
                <a:satOff val="-5985"/>
                <a:lumOff val="-588"/>
                <a:alphaOff val="0"/>
                <a:tint val="77000"/>
              </a:schemeClr>
            </a:gs>
            <a:gs pos="81000">
              <a:schemeClr val="accent5">
                <a:hueOff val="5182418"/>
                <a:satOff val="-5985"/>
                <a:lumOff val="-588"/>
                <a:alphaOff val="0"/>
                <a:tint val="79000"/>
              </a:schemeClr>
            </a:gs>
            <a:gs pos="86000">
              <a:schemeClr val="accent5">
                <a:hueOff val="5182418"/>
                <a:satOff val="-5985"/>
                <a:lumOff val="-588"/>
                <a:alphaOff val="0"/>
                <a:tint val="73000"/>
              </a:schemeClr>
            </a:gs>
            <a:gs pos="100000">
              <a:schemeClr val="accent5">
                <a:hueOff val="5182418"/>
                <a:satOff val="-5985"/>
                <a:lumOff val="-588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accent5">
              <a:hueOff val="5182418"/>
              <a:satOff val="-5985"/>
              <a:lumOff val="-588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4810" tIns="133350" rIns="248920" bIns="13335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kern="1200" dirty="0" smtClean="0"/>
            <a:t>الصخور الرسوبية الكيميائية</a:t>
          </a:r>
          <a:endParaRPr lang="ar-SA" sz="3500" kern="1200" dirty="0"/>
        </a:p>
      </dsp:txBody>
      <dsp:txXfrm rot="10800000">
        <a:off x="1565361" y="1633905"/>
        <a:ext cx="4965954" cy="1258152"/>
      </dsp:txXfrm>
    </dsp:sp>
    <dsp:sp modelId="{F08D6389-B1B5-416C-A09C-B8DF116D0173}">
      <dsp:nvSpPr>
        <dsp:cNvPr id="0" name=""/>
        <dsp:cNvSpPr/>
      </dsp:nvSpPr>
      <dsp:spPr>
        <a:xfrm>
          <a:off x="936284" y="1633905"/>
          <a:ext cx="1258152" cy="125815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tint val="50000"/>
              <a:hueOff val="5264932"/>
              <a:satOff val="-4408"/>
              <a:lumOff val="-256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213F78F-9357-402F-9305-43DC9330644F}">
      <dsp:nvSpPr>
        <dsp:cNvPr id="0" name=""/>
        <dsp:cNvSpPr/>
      </dsp:nvSpPr>
      <dsp:spPr>
        <a:xfrm rot="10800000">
          <a:off x="1565361" y="3267625"/>
          <a:ext cx="4965954" cy="1258152"/>
        </a:xfrm>
        <a:prstGeom prst="homePlate">
          <a:avLst/>
        </a:prstGeom>
        <a:gradFill rotWithShape="0">
          <a:gsLst>
            <a:gs pos="0">
              <a:schemeClr val="accent5">
                <a:hueOff val="10364835"/>
                <a:satOff val="-11970"/>
                <a:lumOff val="-1176"/>
                <a:alphaOff val="0"/>
                <a:tint val="1000"/>
              </a:schemeClr>
            </a:gs>
            <a:gs pos="68000">
              <a:schemeClr val="accent5">
                <a:hueOff val="10364835"/>
                <a:satOff val="-11970"/>
                <a:lumOff val="-1176"/>
                <a:alphaOff val="0"/>
                <a:tint val="77000"/>
              </a:schemeClr>
            </a:gs>
            <a:gs pos="81000">
              <a:schemeClr val="accent5">
                <a:hueOff val="10364835"/>
                <a:satOff val="-11970"/>
                <a:lumOff val="-1176"/>
                <a:alphaOff val="0"/>
                <a:tint val="79000"/>
              </a:schemeClr>
            </a:gs>
            <a:gs pos="86000">
              <a:schemeClr val="accent5">
                <a:hueOff val="10364835"/>
                <a:satOff val="-11970"/>
                <a:lumOff val="-1176"/>
                <a:alphaOff val="0"/>
                <a:tint val="73000"/>
              </a:schemeClr>
            </a:gs>
            <a:gs pos="100000">
              <a:schemeClr val="accent5">
                <a:hueOff val="10364835"/>
                <a:satOff val="-11970"/>
                <a:lumOff val="-1176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accent5">
              <a:hueOff val="10364835"/>
              <a:satOff val="-11970"/>
              <a:lumOff val="-1176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4810" tIns="133350" rIns="248920" bIns="13335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kern="1200" dirty="0" smtClean="0"/>
            <a:t>الصخور الرسوبية العضوية</a:t>
          </a:r>
          <a:endParaRPr lang="ar-SA" sz="3500" kern="1200" dirty="0"/>
        </a:p>
      </dsp:txBody>
      <dsp:txXfrm rot="10800000">
        <a:off x="1565361" y="3267625"/>
        <a:ext cx="4965954" cy="1258152"/>
      </dsp:txXfrm>
    </dsp:sp>
    <dsp:sp modelId="{FEBDF73D-499E-4774-84F7-28FE588BE9F8}">
      <dsp:nvSpPr>
        <dsp:cNvPr id="0" name=""/>
        <dsp:cNvSpPr/>
      </dsp:nvSpPr>
      <dsp:spPr>
        <a:xfrm>
          <a:off x="936284" y="3267625"/>
          <a:ext cx="1258152" cy="125815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tint val="50000"/>
              <a:hueOff val="10529864"/>
              <a:satOff val="-8817"/>
              <a:lumOff val="-513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عنصر نائب للتذييل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شكل حر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CD96B13-C870-49B7-ACDD-3473FCE90E7C}" type="datetimeFigureOut">
              <a:rPr lang="ar-SA" smtClean="0"/>
              <a:pPr/>
              <a:t>21/01/31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C232502-FF24-4A12-B06B-E81D193C86F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r" rtl="1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r" rtl="1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r" rtl="1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r" rtl="1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Deser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341908" cy="70064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285852" y="1357298"/>
            <a:ext cx="654120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الصخور الرسوبية </a:t>
            </a:r>
            <a:endParaRPr lang="ar-SA" sz="9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رسم تخطيطي 3"/>
          <p:cNvGraphicFramePr/>
          <p:nvPr/>
        </p:nvGraphicFramePr>
        <p:xfrm>
          <a:off x="142844" y="0"/>
          <a:ext cx="900115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الصخور الرسوبية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مقارنة بين الصخور الرسوبية</a:t>
            </a:r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57158" y="1754189"/>
          <a:ext cx="6762777" cy="433338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254259"/>
                <a:gridCol w="2254259"/>
                <a:gridCol w="2254259"/>
              </a:tblGrid>
              <a:tr h="86832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الصخر الرسوبي</a:t>
                      </a:r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كيف</a:t>
                      </a:r>
                      <a:r>
                        <a:rPr lang="ar-SA" sz="2800" baseline="0" dirty="0" smtClean="0"/>
                        <a:t> تكون</a:t>
                      </a:r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مثال</a:t>
                      </a:r>
                      <a:endParaRPr lang="ar-SA" sz="2800" dirty="0"/>
                    </a:p>
                  </a:txBody>
                  <a:tcPr/>
                </a:tc>
              </a:tr>
              <a:tr h="86832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الصخور</a:t>
                      </a:r>
                      <a:r>
                        <a:rPr lang="ar-SA" sz="2800" baseline="0" dirty="0" smtClean="0"/>
                        <a:t> الفتاتية</a:t>
                      </a:r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قطع صخور أخرى</a:t>
                      </a:r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حجر رملي</a:t>
                      </a:r>
                      <a:endParaRPr lang="ar-SA" sz="2800" dirty="0"/>
                    </a:p>
                  </a:txBody>
                  <a:tcPr/>
                </a:tc>
              </a:tr>
              <a:tr h="1498743"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صخور</a:t>
                      </a:r>
                      <a:r>
                        <a:rPr lang="ar-SA" sz="2800" baseline="0" dirty="0" smtClean="0"/>
                        <a:t> كيميائية</a:t>
                      </a:r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ترسيب معادن من محاليل</a:t>
                      </a:r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ملح صخري</a:t>
                      </a:r>
                      <a:endParaRPr lang="ar-SA" sz="2800" dirty="0"/>
                    </a:p>
                  </a:txBody>
                  <a:tcPr/>
                </a:tc>
              </a:tr>
              <a:tr h="86832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صخور عضوية</a:t>
                      </a:r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بقايا كائنات</a:t>
                      </a:r>
                      <a:r>
                        <a:rPr lang="ar-SA" sz="2800" baseline="0" dirty="0" smtClean="0"/>
                        <a:t> حية</a:t>
                      </a:r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فحم</a:t>
                      </a:r>
                      <a:endParaRPr lang="ar-SA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تطبيق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ما هي أنواع الصخور ؟</a:t>
            </a:r>
          </a:p>
          <a:p>
            <a:r>
              <a:rPr lang="ar-SA" dirty="0" smtClean="0"/>
              <a:t>عددي أنواع الصخور النارية ؟</a:t>
            </a:r>
          </a:p>
          <a:p>
            <a:r>
              <a:rPr lang="ar-SA" dirty="0" smtClean="0"/>
              <a:t>قارني بين نوعي الصخور النارية ؟</a:t>
            </a:r>
          </a:p>
          <a:p>
            <a:r>
              <a:rPr lang="ar-SA" dirty="0" smtClean="0"/>
              <a:t>ارسمي في جدول يوضح كيف تكونت  كل نوع من الصخور الرسوبية الثلاثة مع إعطاء مثال على مل نوع ؟</a:t>
            </a:r>
            <a:endParaRPr lang="ar-S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ar-SA" sz="8000" dirty="0" smtClean="0"/>
              <a:t>أنواع الصخور</a:t>
            </a:r>
            <a:endParaRPr lang="ar-SA" sz="8000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: Ms. Toto</a:t>
            </a:r>
            <a:endParaRPr lang="ar-SA" dirty="0"/>
          </a:p>
        </p:txBody>
      </p:sp>
    </p:spTree>
  </p:cSld>
  <p:clrMapOvr>
    <a:masterClrMapping/>
  </p:clrMapOvr>
  <p:transition>
    <p:randomBa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أنواع الصخور </a:t>
            </a:r>
            <a:endParaRPr lang="ar-SA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ar-SA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صخور نارية 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صخور رسوبية 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صخور متحولة </a:t>
            </a:r>
            <a:endParaRPr lang="ar-SA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57818" y="142852"/>
            <a:ext cx="3228940" cy="857256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>الصخور النارية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428736"/>
            <a:ext cx="7215238" cy="4429156"/>
          </a:xfrm>
        </p:spPr>
        <p:txBody>
          <a:bodyPr>
            <a:noAutofit/>
          </a:bodyPr>
          <a:lstStyle/>
          <a:p>
            <a:r>
              <a:rPr lang="ar-SA" sz="6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هي الصخور التي تتكون عندما تبرد مادة الصهارة الصخرية </a:t>
            </a:r>
            <a:endParaRPr lang="ar-SA" sz="6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/>
        </p:nvGraphicFramePr>
        <p:xfrm>
          <a:off x="571472" y="428604"/>
          <a:ext cx="7715304" cy="5849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التركيب الكيميائي</a:t>
            </a:r>
            <a:endParaRPr lang="ar-SA" dirty="0"/>
          </a:p>
        </p:txBody>
      </p:sp>
      <p:graphicFrame>
        <p:nvGraphicFramePr>
          <p:cNvPr id="6" name="رسم تخطيطي 5"/>
          <p:cNvGraphicFramePr/>
          <p:nvPr/>
        </p:nvGraphicFramePr>
        <p:xfrm>
          <a:off x="928662" y="1428736"/>
          <a:ext cx="66199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143000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>كيف تتكون الصخور النارية السطحية </a:t>
            </a:r>
            <a:endParaRPr lang="ar-SA" dirty="0"/>
          </a:p>
        </p:txBody>
      </p:sp>
      <p:pic>
        <p:nvPicPr>
          <p:cNvPr id="4" name="صورة 3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500174"/>
            <a:ext cx="7620000" cy="4762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/>
              <a:t>كيف تتكون الصخور النارية الجوفية </a:t>
            </a:r>
            <a:endParaRPr lang="ar-SA" dirty="0"/>
          </a:p>
        </p:txBody>
      </p:sp>
      <p:pic>
        <p:nvPicPr>
          <p:cNvPr id="4" name="عنصر نائب للمحتوى 3" descr="formation_igneou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7070324" cy="42181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7786742" cy="3511552"/>
          </a:xfrm>
        </p:spPr>
        <p:txBody>
          <a:bodyPr>
            <a:normAutofit/>
          </a:bodyPr>
          <a:lstStyle/>
          <a:p>
            <a:pPr algn="r"/>
            <a:r>
              <a:rPr lang="ar-SA" dirty="0" smtClean="0"/>
              <a:t>ما أوجه الشبه بين الصخور النارية الجوفية والصخور النارية السطحية ؟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تقنية">
  <a:themeElements>
    <a:clrScheme name="تقنية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تقنية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تقنية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118</TotalTime>
  <Words>198</Words>
  <Application>Microsoft Office PowerPoint</Application>
  <PresentationFormat>عرض على الشاشة (3:4)‏</PresentationFormat>
  <Paragraphs>47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تقنية</vt:lpstr>
      <vt:lpstr>الشريحة 1</vt:lpstr>
      <vt:lpstr>أنواع الصخور</vt:lpstr>
      <vt:lpstr>أنواع الصخور </vt:lpstr>
      <vt:lpstr>الصخور النارية</vt:lpstr>
      <vt:lpstr>الشريحة 5</vt:lpstr>
      <vt:lpstr>التركيب الكيميائي</vt:lpstr>
      <vt:lpstr>كيف تتكون الصخور النارية السطحية </vt:lpstr>
      <vt:lpstr>كيف تتكون الصخور النارية الجوفية </vt:lpstr>
      <vt:lpstr>ما أوجه الشبه بين الصخور النارية الجوفية والصخور النارية السطحية ؟</vt:lpstr>
      <vt:lpstr>الشريحة 10</vt:lpstr>
      <vt:lpstr>الشريحة 11</vt:lpstr>
      <vt:lpstr>أنواع الصخور الرسوبية</vt:lpstr>
      <vt:lpstr>مقارنة بين الصخور الرسوبية</vt:lpstr>
      <vt:lpstr>تطبيق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أنواع الصخور</dc:title>
  <dc:creator>DEll</dc:creator>
  <cp:lastModifiedBy>DEll</cp:lastModifiedBy>
  <cp:revision>18</cp:revision>
  <dcterms:created xsi:type="dcterms:W3CDTF">2010-01-05T17:46:07Z</dcterms:created>
  <dcterms:modified xsi:type="dcterms:W3CDTF">2010-01-06T04:38:05Z</dcterms:modified>
</cp:coreProperties>
</file>