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21" r:id="rId1"/>
  </p:sldMasterIdLst>
  <p:sldIdLst>
    <p:sldId id="292" r:id="rId2"/>
    <p:sldId id="256" r:id="rId3"/>
    <p:sldId id="265" r:id="rId4"/>
    <p:sldId id="258" r:id="rId5"/>
    <p:sldId id="296" r:id="rId6"/>
    <p:sldId id="293" r:id="rId7"/>
    <p:sldId id="297" r:id="rId8"/>
    <p:sldId id="259" r:id="rId9"/>
    <p:sldId id="298" r:id="rId10"/>
    <p:sldId id="262" r:id="rId11"/>
    <p:sldId id="295" r:id="rId12"/>
    <p:sldId id="299" r:id="rId13"/>
    <p:sldId id="263" r:id="rId14"/>
    <p:sldId id="257" r:id="rId15"/>
    <p:sldId id="266" r:id="rId16"/>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Times New Roman" pitchFamily="18" charset="0"/>
        <a:ea typeface="+mn-ea"/>
        <a:cs typeface="Arial" pitchFamily="34" charset="0"/>
      </a:defRPr>
    </a:lvl1pPr>
    <a:lvl2pPr marL="457200" algn="r" rtl="1" fontAlgn="base">
      <a:spcBef>
        <a:spcPct val="0"/>
      </a:spcBef>
      <a:spcAft>
        <a:spcPct val="0"/>
      </a:spcAft>
      <a:defRPr kern="1200">
        <a:solidFill>
          <a:schemeClr val="tx1"/>
        </a:solidFill>
        <a:latin typeface="Times New Roman" pitchFamily="18" charset="0"/>
        <a:ea typeface="+mn-ea"/>
        <a:cs typeface="Arial" pitchFamily="34" charset="0"/>
      </a:defRPr>
    </a:lvl2pPr>
    <a:lvl3pPr marL="914400" algn="r" rtl="1" fontAlgn="base">
      <a:spcBef>
        <a:spcPct val="0"/>
      </a:spcBef>
      <a:spcAft>
        <a:spcPct val="0"/>
      </a:spcAft>
      <a:defRPr kern="1200">
        <a:solidFill>
          <a:schemeClr val="tx1"/>
        </a:solidFill>
        <a:latin typeface="Times New Roman" pitchFamily="18" charset="0"/>
        <a:ea typeface="+mn-ea"/>
        <a:cs typeface="Arial" pitchFamily="34" charset="0"/>
      </a:defRPr>
    </a:lvl3pPr>
    <a:lvl4pPr marL="1371600" algn="r" rtl="1" fontAlgn="base">
      <a:spcBef>
        <a:spcPct val="0"/>
      </a:spcBef>
      <a:spcAft>
        <a:spcPct val="0"/>
      </a:spcAft>
      <a:defRPr kern="1200">
        <a:solidFill>
          <a:schemeClr val="tx1"/>
        </a:solidFill>
        <a:latin typeface="Times New Roman" pitchFamily="18" charset="0"/>
        <a:ea typeface="+mn-ea"/>
        <a:cs typeface="Arial" pitchFamily="34" charset="0"/>
      </a:defRPr>
    </a:lvl4pPr>
    <a:lvl5pPr marL="1828800" algn="r" rtl="1" fontAlgn="base">
      <a:spcBef>
        <a:spcPct val="0"/>
      </a:spcBef>
      <a:spcAft>
        <a:spcPct val="0"/>
      </a:spcAft>
      <a:defRPr kern="1200">
        <a:solidFill>
          <a:schemeClr val="tx1"/>
        </a:solidFill>
        <a:latin typeface="Times New Roman" pitchFamily="18" charset="0"/>
        <a:ea typeface="+mn-ea"/>
        <a:cs typeface="Arial" pitchFamily="34" charset="0"/>
      </a:defRPr>
    </a:lvl5pPr>
    <a:lvl6pPr marL="2286000" algn="r" defTabSz="914400" rtl="1" eaLnBrk="1" latinLnBrk="0" hangingPunct="1">
      <a:defRPr kern="1200">
        <a:solidFill>
          <a:schemeClr val="tx1"/>
        </a:solidFill>
        <a:latin typeface="Times New Roman" pitchFamily="18" charset="0"/>
        <a:ea typeface="+mn-ea"/>
        <a:cs typeface="Arial" pitchFamily="34" charset="0"/>
      </a:defRPr>
    </a:lvl6pPr>
    <a:lvl7pPr marL="2743200" algn="r" defTabSz="914400" rtl="1" eaLnBrk="1" latinLnBrk="0" hangingPunct="1">
      <a:defRPr kern="1200">
        <a:solidFill>
          <a:schemeClr val="tx1"/>
        </a:solidFill>
        <a:latin typeface="Times New Roman" pitchFamily="18" charset="0"/>
        <a:ea typeface="+mn-ea"/>
        <a:cs typeface="Arial" pitchFamily="34" charset="0"/>
      </a:defRPr>
    </a:lvl7pPr>
    <a:lvl8pPr marL="3200400" algn="r" defTabSz="914400" rtl="1" eaLnBrk="1" latinLnBrk="0" hangingPunct="1">
      <a:defRPr kern="1200">
        <a:solidFill>
          <a:schemeClr val="tx1"/>
        </a:solidFill>
        <a:latin typeface="Times New Roman" pitchFamily="18" charset="0"/>
        <a:ea typeface="+mn-ea"/>
        <a:cs typeface="Arial" pitchFamily="34" charset="0"/>
      </a:defRPr>
    </a:lvl8pPr>
    <a:lvl9pPr marL="3657600" algn="r" defTabSz="914400" rtl="1" eaLnBrk="1" latinLnBrk="0" hangingPunct="1">
      <a:defRPr kern="1200">
        <a:solidFill>
          <a:schemeClr val="tx1"/>
        </a:solidFill>
        <a:latin typeface="Times New Roman" pitchFamily="18"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6"/>
  <p:clrMru>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3" d="100"/>
          <a:sy n="63" d="100"/>
        </p:scale>
        <p:origin x="-992" y="-91"/>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8" name="عنوان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ar-SA" smtClean="0"/>
              <a:t>انقر لتحرير نمط العنوان الرئيسي</a:t>
            </a:r>
            <a:endParaRPr lang="en-US"/>
          </a:p>
        </p:txBody>
      </p:sp>
      <p:sp>
        <p:nvSpPr>
          <p:cNvPr id="9" name="عنوان فرعي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ar-SA" smtClean="0"/>
              <a:t>انقر لتحرير نمط العنوان الثانوي الرئيسي</a:t>
            </a:r>
            <a:endParaRPr lang="en-US"/>
          </a:p>
        </p:txBody>
      </p:sp>
      <p:sp>
        <p:nvSpPr>
          <p:cNvPr id="4" name="عنصر نائب للتاريخ 13"/>
          <p:cNvSpPr>
            <a:spLocks noGrp="1"/>
          </p:cNvSpPr>
          <p:nvPr>
            <p:ph type="dt" sz="half" idx="10"/>
          </p:nvPr>
        </p:nvSpPr>
        <p:spPr/>
        <p:txBody>
          <a:bodyPr/>
          <a:lstStyle>
            <a:lvl1pPr>
              <a:defRPr/>
            </a:lvl1pPr>
          </a:lstStyle>
          <a:p>
            <a:pPr>
              <a:defRPr/>
            </a:pPr>
            <a:endParaRPr lang="en-US"/>
          </a:p>
        </p:txBody>
      </p:sp>
      <p:sp>
        <p:nvSpPr>
          <p:cNvPr id="5" name="عنصر نائب للتذييل 2"/>
          <p:cNvSpPr>
            <a:spLocks noGrp="1"/>
          </p:cNvSpPr>
          <p:nvPr>
            <p:ph type="ftr" sz="quarter" idx="11"/>
          </p:nvPr>
        </p:nvSpPr>
        <p:spPr/>
        <p:txBody>
          <a:bodyPr/>
          <a:lstStyle>
            <a:lvl1pPr>
              <a:defRPr/>
            </a:lvl1pPr>
          </a:lstStyle>
          <a:p>
            <a:pPr>
              <a:defRPr/>
            </a:pPr>
            <a:endParaRPr lang="en-US"/>
          </a:p>
        </p:txBody>
      </p:sp>
      <p:sp>
        <p:nvSpPr>
          <p:cNvPr id="6" name="عنصر نائب لرقم الشريحة 22"/>
          <p:cNvSpPr>
            <a:spLocks noGrp="1"/>
          </p:cNvSpPr>
          <p:nvPr>
            <p:ph type="sldNum" sz="quarter" idx="12"/>
          </p:nvPr>
        </p:nvSpPr>
        <p:spPr/>
        <p:txBody>
          <a:bodyPr/>
          <a:lstStyle>
            <a:lvl1pPr>
              <a:defRPr/>
            </a:lvl1pPr>
          </a:lstStyle>
          <a:p>
            <a:pPr>
              <a:defRPr/>
            </a:pPr>
            <a:fld id="{C4C65902-4050-4F55-AF85-25E39D4BCAF0}" type="slidenum">
              <a:rPr lang="ar-SA"/>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13"/>
          <p:cNvSpPr>
            <a:spLocks noGrp="1"/>
          </p:cNvSpPr>
          <p:nvPr>
            <p:ph type="dt" sz="half" idx="10"/>
          </p:nvPr>
        </p:nvSpPr>
        <p:spPr/>
        <p:txBody>
          <a:bodyPr/>
          <a:lstStyle>
            <a:lvl1pPr>
              <a:defRPr/>
            </a:lvl1pPr>
          </a:lstStyle>
          <a:p>
            <a:pPr>
              <a:defRPr/>
            </a:pPr>
            <a:endParaRPr lang="en-US"/>
          </a:p>
        </p:txBody>
      </p:sp>
      <p:sp>
        <p:nvSpPr>
          <p:cNvPr id="5" name="عنصر نائب للتذييل 2"/>
          <p:cNvSpPr>
            <a:spLocks noGrp="1"/>
          </p:cNvSpPr>
          <p:nvPr>
            <p:ph type="ftr" sz="quarter" idx="11"/>
          </p:nvPr>
        </p:nvSpPr>
        <p:spPr/>
        <p:txBody>
          <a:bodyPr/>
          <a:lstStyle>
            <a:lvl1pPr>
              <a:defRPr/>
            </a:lvl1pPr>
          </a:lstStyle>
          <a:p>
            <a:pPr>
              <a:defRPr/>
            </a:pPr>
            <a:endParaRPr lang="en-US"/>
          </a:p>
        </p:txBody>
      </p:sp>
      <p:sp>
        <p:nvSpPr>
          <p:cNvPr id="6" name="عنصر نائب لرقم الشريحة 22"/>
          <p:cNvSpPr>
            <a:spLocks noGrp="1"/>
          </p:cNvSpPr>
          <p:nvPr>
            <p:ph type="sldNum" sz="quarter" idx="12"/>
          </p:nvPr>
        </p:nvSpPr>
        <p:spPr/>
        <p:txBody>
          <a:bodyPr/>
          <a:lstStyle>
            <a:lvl1pPr>
              <a:defRPr/>
            </a:lvl1pPr>
          </a:lstStyle>
          <a:p>
            <a:pPr>
              <a:defRPr/>
            </a:pPr>
            <a:fld id="{A702946B-6713-485E-878D-784A65BC581E}" type="slidenum">
              <a:rPr lang="ar-SA"/>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13"/>
          <p:cNvSpPr>
            <a:spLocks noGrp="1"/>
          </p:cNvSpPr>
          <p:nvPr>
            <p:ph type="dt" sz="half" idx="10"/>
          </p:nvPr>
        </p:nvSpPr>
        <p:spPr/>
        <p:txBody>
          <a:bodyPr/>
          <a:lstStyle>
            <a:lvl1pPr>
              <a:defRPr/>
            </a:lvl1pPr>
          </a:lstStyle>
          <a:p>
            <a:pPr>
              <a:defRPr/>
            </a:pPr>
            <a:endParaRPr lang="en-US"/>
          </a:p>
        </p:txBody>
      </p:sp>
      <p:sp>
        <p:nvSpPr>
          <p:cNvPr id="5" name="عنصر نائب للتذييل 2"/>
          <p:cNvSpPr>
            <a:spLocks noGrp="1"/>
          </p:cNvSpPr>
          <p:nvPr>
            <p:ph type="ftr" sz="quarter" idx="11"/>
          </p:nvPr>
        </p:nvSpPr>
        <p:spPr/>
        <p:txBody>
          <a:bodyPr/>
          <a:lstStyle>
            <a:lvl1pPr>
              <a:defRPr/>
            </a:lvl1pPr>
          </a:lstStyle>
          <a:p>
            <a:pPr>
              <a:defRPr/>
            </a:pPr>
            <a:endParaRPr lang="en-US"/>
          </a:p>
        </p:txBody>
      </p:sp>
      <p:sp>
        <p:nvSpPr>
          <p:cNvPr id="6" name="عنصر نائب لرقم الشريحة 22"/>
          <p:cNvSpPr>
            <a:spLocks noGrp="1"/>
          </p:cNvSpPr>
          <p:nvPr>
            <p:ph type="sldNum" sz="quarter" idx="12"/>
          </p:nvPr>
        </p:nvSpPr>
        <p:spPr/>
        <p:txBody>
          <a:bodyPr/>
          <a:lstStyle>
            <a:lvl1pPr>
              <a:defRPr/>
            </a:lvl1pPr>
          </a:lstStyle>
          <a:p>
            <a:pPr>
              <a:defRPr/>
            </a:pPr>
            <a:fld id="{5CDF1D9B-4195-483C-8239-93D4A624D63F}" type="slidenum">
              <a:rPr lang="ar-SA"/>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13"/>
          <p:cNvSpPr>
            <a:spLocks noGrp="1"/>
          </p:cNvSpPr>
          <p:nvPr>
            <p:ph type="dt" sz="half" idx="10"/>
          </p:nvPr>
        </p:nvSpPr>
        <p:spPr/>
        <p:txBody>
          <a:bodyPr/>
          <a:lstStyle>
            <a:lvl1pPr>
              <a:defRPr/>
            </a:lvl1pPr>
          </a:lstStyle>
          <a:p>
            <a:pPr>
              <a:defRPr/>
            </a:pPr>
            <a:endParaRPr lang="en-US"/>
          </a:p>
        </p:txBody>
      </p:sp>
      <p:sp>
        <p:nvSpPr>
          <p:cNvPr id="5" name="عنصر نائب للتذييل 2"/>
          <p:cNvSpPr>
            <a:spLocks noGrp="1"/>
          </p:cNvSpPr>
          <p:nvPr>
            <p:ph type="ftr" sz="quarter" idx="11"/>
          </p:nvPr>
        </p:nvSpPr>
        <p:spPr/>
        <p:txBody>
          <a:bodyPr/>
          <a:lstStyle>
            <a:lvl1pPr>
              <a:defRPr/>
            </a:lvl1pPr>
          </a:lstStyle>
          <a:p>
            <a:pPr>
              <a:defRPr/>
            </a:pPr>
            <a:endParaRPr lang="en-US"/>
          </a:p>
        </p:txBody>
      </p:sp>
      <p:sp>
        <p:nvSpPr>
          <p:cNvPr id="6" name="عنصر نائب لرقم الشريحة 22"/>
          <p:cNvSpPr>
            <a:spLocks noGrp="1"/>
          </p:cNvSpPr>
          <p:nvPr>
            <p:ph type="sldNum" sz="quarter" idx="12"/>
          </p:nvPr>
        </p:nvSpPr>
        <p:spPr/>
        <p:txBody>
          <a:bodyPr/>
          <a:lstStyle>
            <a:lvl1pPr>
              <a:defRPr/>
            </a:lvl1pPr>
          </a:lstStyle>
          <a:p>
            <a:pPr>
              <a:defRPr/>
            </a:pPr>
            <a:fld id="{DEB081BC-485B-4740-9736-0E751D4A8BC4}" type="slidenum">
              <a:rPr lang="ar-SA"/>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lvl1pPr>
              <a:defRPr/>
            </a:lvl1pPr>
          </a:lstStyle>
          <a:p>
            <a:pPr>
              <a:defRPr/>
            </a:pPr>
            <a:endParaRPr lang="en-US"/>
          </a:p>
        </p:txBody>
      </p:sp>
      <p:sp>
        <p:nvSpPr>
          <p:cNvPr id="5" name="عنصر نائب للتذييل 4"/>
          <p:cNvSpPr>
            <a:spLocks noGrp="1"/>
          </p:cNvSpPr>
          <p:nvPr>
            <p:ph type="ftr" sz="quarter" idx="11"/>
          </p:nvPr>
        </p:nvSpPr>
        <p:spPr/>
        <p:txBody>
          <a:bodyPr/>
          <a:lstStyle>
            <a:lvl1pPr>
              <a:defRPr/>
            </a:lvl1pPr>
          </a:lstStyle>
          <a:p>
            <a:pPr>
              <a:defRPr/>
            </a:pPr>
            <a:endParaRPr lang="en-US"/>
          </a:p>
        </p:txBody>
      </p:sp>
      <p:sp>
        <p:nvSpPr>
          <p:cNvPr id="6" name="عنصر نائب لرقم الشريحة 5"/>
          <p:cNvSpPr>
            <a:spLocks noGrp="1"/>
          </p:cNvSpPr>
          <p:nvPr>
            <p:ph type="sldNum" sz="quarter" idx="12"/>
          </p:nvPr>
        </p:nvSpPr>
        <p:spPr/>
        <p:txBody>
          <a:bodyPr/>
          <a:lstStyle>
            <a:lvl1pPr>
              <a:defRPr/>
            </a:lvl1pPr>
          </a:lstStyle>
          <a:p>
            <a:pPr>
              <a:defRPr/>
            </a:pPr>
            <a:fld id="{EEFC177C-6C47-4E77-A87F-2D468C1FFAB7}" type="slidenum">
              <a:rPr lang="ar-SA"/>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محتوى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تاريخ 13"/>
          <p:cNvSpPr>
            <a:spLocks noGrp="1"/>
          </p:cNvSpPr>
          <p:nvPr>
            <p:ph type="dt" sz="half" idx="10"/>
          </p:nvPr>
        </p:nvSpPr>
        <p:spPr/>
        <p:txBody>
          <a:bodyPr/>
          <a:lstStyle>
            <a:lvl1pPr>
              <a:defRPr/>
            </a:lvl1pPr>
          </a:lstStyle>
          <a:p>
            <a:pPr>
              <a:defRPr/>
            </a:pPr>
            <a:endParaRPr lang="en-US"/>
          </a:p>
        </p:txBody>
      </p:sp>
      <p:sp>
        <p:nvSpPr>
          <p:cNvPr id="6" name="عنصر نائب للتذييل 2"/>
          <p:cNvSpPr>
            <a:spLocks noGrp="1"/>
          </p:cNvSpPr>
          <p:nvPr>
            <p:ph type="ftr" sz="quarter" idx="11"/>
          </p:nvPr>
        </p:nvSpPr>
        <p:spPr/>
        <p:txBody>
          <a:bodyPr/>
          <a:lstStyle>
            <a:lvl1pPr>
              <a:defRPr/>
            </a:lvl1pPr>
          </a:lstStyle>
          <a:p>
            <a:pPr>
              <a:defRPr/>
            </a:pPr>
            <a:endParaRPr lang="en-US"/>
          </a:p>
        </p:txBody>
      </p:sp>
      <p:sp>
        <p:nvSpPr>
          <p:cNvPr id="7" name="عنصر نائب لرقم الشريحة 22"/>
          <p:cNvSpPr>
            <a:spLocks noGrp="1"/>
          </p:cNvSpPr>
          <p:nvPr>
            <p:ph type="sldNum" sz="quarter" idx="12"/>
          </p:nvPr>
        </p:nvSpPr>
        <p:spPr/>
        <p:txBody>
          <a:bodyPr/>
          <a:lstStyle>
            <a:lvl1pPr>
              <a:defRPr/>
            </a:lvl1pPr>
          </a:lstStyle>
          <a:p>
            <a:pPr>
              <a:defRPr/>
            </a:pPr>
            <a:fld id="{3DC66DC0-6C04-4BAA-9001-FFC23FD331B7}" type="slidenum">
              <a:rPr lang="ar-SA"/>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8229600" cy="1143000"/>
          </a:xfrm>
        </p:spPr>
        <p:txBody>
          <a:bodyPr/>
          <a:lstStyle>
            <a:lvl1pPr>
              <a:defRPr/>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ar-SA" smtClean="0"/>
              <a:t>انقر لتحرير أنماط النص الرئيسي</a:t>
            </a:r>
          </a:p>
        </p:txBody>
      </p:sp>
      <p:sp>
        <p:nvSpPr>
          <p:cNvPr id="4" name="عنصر نائب للنص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ar-SA" smtClean="0"/>
              <a:t>انقر لتحرير أنماط النص الرئيسي</a:t>
            </a:r>
          </a:p>
        </p:txBody>
      </p:sp>
      <p:sp>
        <p:nvSpPr>
          <p:cNvPr id="5" name="عنصر نائب للمحتوى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6" name="عنصر نائب للمحتوى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7" name="عنصر نائب للتاريخ 13"/>
          <p:cNvSpPr>
            <a:spLocks noGrp="1"/>
          </p:cNvSpPr>
          <p:nvPr>
            <p:ph type="dt" sz="half" idx="10"/>
          </p:nvPr>
        </p:nvSpPr>
        <p:spPr/>
        <p:txBody>
          <a:bodyPr/>
          <a:lstStyle>
            <a:lvl1pPr>
              <a:defRPr/>
            </a:lvl1pPr>
          </a:lstStyle>
          <a:p>
            <a:pPr>
              <a:defRPr/>
            </a:pPr>
            <a:endParaRPr lang="en-US"/>
          </a:p>
        </p:txBody>
      </p:sp>
      <p:sp>
        <p:nvSpPr>
          <p:cNvPr id="8" name="عنصر نائب للتذييل 2"/>
          <p:cNvSpPr>
            <a:spLocks noGrp="1"/>
          </p:cNvSpPr>
          <p:nvPr>
            <p:ph type="ftr" sz="quarter" idx="11"/>
          </p:nvPr>
        </p:nvSpPr>
        <p:spPr/>
        <p:txBody>
          <a:bodyPr/>
          <a:lstStyle>
            <a:lvl1pPr>
              <a:defRPr/>
            </a:lvl1pPr>
          </a:lstStyle>
          <a:p>
            <a:pPr>
              <a:defRPr/>
            </a:pPr>
            <a:endParaRPr lang="en-US"/>
          </a:p>
        </p:txBody>
      </p:sp>
      <p:sp>
        <p:nvSpPr>
          <p:cNvPr id="9" name="عنصر نائب لرقم الشريحة 22"/>
          <p:cNvSpPr>
            <a:spLocks noGrp="1"/>
          </p:cNvSpPr>
          <p:nvPr>
            <p:ph type="sldNum" sz="quarter" idx="12"/>
          </p:nvPr>
        </p:nvSpPr>
        <p:spPr/>
        <p:txBody>
          <a:bodyPr/>
          <a:lstStyle>
            <a:lvl1pPr>
              <a:defRPr/>
            </a:lvl1pPr>
          </a:lstStyle>
          <a:p>
            <a:pPr>
              <a:defRPr/>
            </a:pPr>
            <a:fld id="{7E5809A3-EC84-4B7D-B64E-E35B749A3B76}" type="slidenum">
              <a:rPr lang="ar-SA"/>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تاريخ 13"/>
          <p:cNvSpPr>
            <a:spLocks noGrp="1"/>
          </p:cNvSpPr>
          <p:nvPr>
            <p:ph type="dt" sz="half" idx="10"/>
          </p:nvPr>
        </p:nvSpPr>
        <p:spPr/>
        <p:txBody>
          <a:bodyPr/>
          <a:lstStyle>
            <a:lvl1pPr>
              <a:defRPr/>
            </a:lvl1pPr>
          </a:lstStyle>
          <a:p>
            <a:pPr>
              <a:defRPr/>
            </a:pPr>
            <a:endParaRPr lang="en-US"/>
          </a:p>
        </p:txBody>
      </p:sp>
      <p:sp>
        <p:nvSpPr>
          <p:cNvPr id="4" name="عنصر نائب للتذييل 2"/>
          <p:cNvSpPr>
            <a:spLocks noGrp="1"/>
          </p:cNvSpPr>
          <p:nvPr>
            <p:ph type="ftr" sz="quarter" idx="11"/>
          </p:nvPr>
        </p:nvSpPr>
        <p:spPr/>
        <p:txBody>
          <a:bodyPr/>
          <a:lstStyle>
            <a:lvl1pPr>
              <a:defRPr/>
            </a:lvl1pPr>
          </a:lstStyle>
          <a:p>
            <a:pPr>
              <a:defRPr/>
            </a:pPr>
            <a:endParaRPr lang="en-US"/>
          </a:p>
        </p:txBody>
      </p:sp>
      <p:sp>
        <p:nvSpPr>
          <p:cNvPr id="5" name="عنصر نائب لرقم الشريحة 22"/>
          <p:cNvSpPr>
            <a:spLocks noGrp="1"/>
          </p:cNvSpPr>
          <p:nvPr>
            <p:ph type="sldNum" sz="quarter" idx="12"/>
          </p:nvPr>
        </p:nvSpPr>
        <p:spPr/>
        <p:txBody>
          <a:bodyPr/>
          <a:lstStyle>
            <a:lvl1pPr>
              <a:defRPr/>
            </a:lvl1pPr>
          </a:lstStyle>
          <a:p>
            <a:pPr>
              <a:defRPr/>
            </a:pPr>
            <a:fld id="{C46D889B-DCD9-43BC-93FA-D843B09831F9}" type="slidenum">
              <a:rPr lang="ar-SA"/>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3"/>
          <p:cNvSpPr>
            <a:spLocks noGrp="1"/>
          </p:cNvSpPr>
          <p:nvPr>
            <p:ph type="dt" sz="half" idx="10"/>
          </p:nvPr>
        </p:nvSpPr>
        <p:spPr/>
        <p:txBody>
          <a:bodyPr/>
          <a:lstStyle>
            <a:lvl1pPr>
              <a:defRPr/>
            </a:lvl1pPr>
          </a:lstStyle>
          <a:p>
            <a:pPr>
              <a:defRPr/>
            </a:pPr>
            <a:endParaRPr lang="en-US"/>
          </a:p>
        </p:txBody>
      </p:sp>
      <p:sp>
        <p:nvSpPr>
          <p:cNvPr id="3" name="عنصر نائب للتذييل 2"/>
          <p:cNvSpPr>
            <a:spLocks noGrp="1"/>
          </p:cNvSpPr>
          <p:nvPr>
            <p:ph type="ftr" sz="quarter" idx="11"/>
          </p:nvPr>
        </p:nvSpPr>
        <p:spPr/>
        <p:txBody>
          <a:bodyPr/>
          <a:lstStyle>
            <a:lvl1pPr>
              <a:defRPr/>
            </a:lvl1pPr>
          </a:lstStyle>
          <a:p>
            <a:pPr>
              <a:defRPr/>
            </a:pPr>
            <a:endParaRPr lang="en-US"/>
          </a:p>
        </p:txBody>
      </p:sp>
      <p:sp>
        <p:nvSpPr>
          <p:cNvPr id="4" name="عنصر نائب لرقم الشريحة 22"/>
          <p:cNvSpPr>
            <a:spLocks noGrp="1"/>
          </p:cNvSpPr>
          <p:nvPr>
            <p:ph type="sldNum" sz="quarter" idx="12"/>
          </p:nvPr>
        </p:nvSpPr>
        <p:spPr/>
        <p:txBody>
          <a:bodyPr/>
          <a:lstStyle>
            <a:lvl1pPr>
              <a:defRPr/>
            </a:lvl1pPr>
          </a:lstStyle>
          <a:p>
            <a:pPr>
              <a:defRPr/>
            </a:pPr>
            <a:fld id="{39811E0F-C0F8-4281-BB9E-074739E63065}" type="slidenum">
              <a:rPr lang="ar-SA"/>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ar-SA" smtClean="0"/>
              <a:t>انقر لتحرير نمط العنوان الرئيسي</a:t>
            </a:r>
            <a:endParaRPr lang="en-US"/>
          </a:p>
        </p:txBody>
      </p:sp>
      <p:sp>
        <p:nvSpPr>
          <p:cNvPr id="3" name="عنصر نائب للنص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ar-SA" smtClean="0"/>
              <a:t>انقر لتحرير أنماط النص الرئيسي</a:t>
            </a:r>
          </a:p>
        </p:txBody>
      </p:sp>
      <p:sp>
        <p:nvSpPr>
          <p:cNvPr id="4" name="عنصر نائب للمحتوى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تاريخ 13"/>
          <p:cNvSpPr>
            <a:spLocks noGrp="1"/>
          </p:cNvSpPr>
          <p:nvPr>
            <p:ph type="dt" sz="half" idx="10"/>
          </p:nvPr>
        </p:nvSpPr>
        <p:spPr/>
        <p:txBody>
          <a:bodyPr/>
          <a:lstStyle>
            <a:lvl1pPr>
              <a:defRPr/>
            </a:lvl1pPr>
          </a:lstStyle>
          <a:p>
            <a:pPr>
              <a:defRPr/>
            </a:pPr>
            <a:endParaRPr lang="en-US"/>
          </a:p>
        </p:txBody>
      </p:sp>
      <p:sp>
        <p:nvSpPr>
          <p:cNvPr id="6" name="عنصر نائب للتذييل 2"/>
          <p:cNvSpPr>
            <a:spLocks noGrp="1"/>
          </p:cNvSpPr>
          <p:nvPr>
            <p:ph type="ftr" sz="quarter" idx="11"/>
          </p:nvPr>
        </p:nvSpPr>
        <p:spPr/>
        <p:txBody>
          <a:bodyPr/>
          <a:lstStyle>
            <a:lvl1pPr>
              <a:defRPr/>
            </a:lvl1pPr>
          </a:lstStyle>
          <a:p>
            <a:pPr>
              <a:defRPr/>
            </a:pPr>
            <a:endParaRPr lang="en-US"/>
          </a:p>
        </p:txBody>
      </p:sp>
      <p:sp>
        <p:nvSpPr>
          <p:cNvPr id="7" name="عنصر نائب لرقم الشريحة 22"/>
          <p:cNvSpPr>
            <a:spLocks noGrp="1"/>
          </p:cNvSpPr>
          <p:nvPr>
            <p:ph type="sldNum" sz="quarter" idx="12"/>
          </p:nvPr>
        </p:nvSpPr>
        <p:spPr/>
        <p:txBody>
          <a:bodyPr/>
          <a:lstStyle>
            <a:lvl1pPr>
              <a:defRPr/>
            </a:lvl1pPr>
          </a:lstStyle>
          <a:p>
            <a:pPr>
              <a:defRPr/>
            </a:pPr>
            <a:fld id="{F930F400-2EC1-49EE-BBE9-E35FA074DAB5}" type="slidenum">
              <a:rPr lang="ar-SA"/>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ar-SA" smtClean="0"/>
              <a:t>انقر لتحرير نمط العنوان الرئيسي</a:t>
            </a:r>
            <a:endParaRPr lang="en-US"/>
          </a:p>
        </p:txBody>
      </p:sp>
      <p:sp>
        <p:nvSpPr>
          <p:cNvPr id="3" name="عنصر نائب للصورة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ar-SA" noProof="0" smtClean="0"/>
              <a:t>انقر فوق الرمز لإضافة صورة</a:t>
            </a:r>
            <a:endParaRPr lang="en-US" noProof="0" dirty="0"/>
          </a:p>
        </p:txBody>
      </p:sp>
      <p:sp>
        <p:nvSpPr>
          <p:cNvPr id="4" name="عنصر نائب للنص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ar-SA" smtClean="0"/>
              <a:t>انقر لتحرير أنماط النص الرئيسي</a:t>
            </a:r>
          </a:p>
        </p:txBody>
      </p:sp>
      <p:sp>
        <p:nvSpPr>
          <p:cNvPr id="5" name="عنصر نائب للتاريخ 13"/>
          <p:cNvSpPr>
            <a:spLocks noGrp="1"/>
          </p:cNvSpPr>
          <p:nvPr>
            <p:ph type="dt" sz="half" idx="10"/>
          </p:nvPr>
        </p:nvSpPr>
        <p:spPr/>
        <p:txBody>
          <a:bodyPr/>
          <a:lstStyle>
            <a:lvl1pPr>
              <a:defRPr/>
            </a:lvl1pPr>
          </a:lstStyle>
          <a:p>
            <a:pPr>
              <a:defRPr/>
            </a:pPr>
            <a:endParaRPr lang="en-US"/>
          </a:p>
        </p:txBody>
      </p:sp>
      <p:sp>
        <p:nvSpPr>
          <p:cNvPr id="6" name="عنصر نائب للتذييل 2"/>
          <p:cNvSpPr>
            <a:spLocks noGrp="1"/>
          </p:cNvSpPr>
          <p:nvPr>
            <p:ph type="ftr" sz="quarter" idx="11"/>
          </p:nvPr>
        </p:nvSpPr>
        <p:spPr/>
        <p:txBody>
          <a:bodyPr/>
          <a:lstStyle>
            <a:lvl1pPr>
              <a:defRPr/>
            </a:lvl1pPr>
          </a:lstStyle>
          <a:p>
            <a:pPr>
              <a:defRPr/>
            </a:pPr>
            <a:endParaRPr lang="en-US"/>
          </a:p>
        </p:txBody>
      </p:sp>
      <p:sp>
        <p:nvSpPr>
          <p:cNvPr id="7" name="عنصر نائب لرقم الشريحة 22"/>
          <p:cNvSpPr>
            <a:spLocks noGrp="1"/>
          </p:cNvSpPr>
          <p:nvPr>
            <p:ph type="sldNum" sz="quarter" idx="12"/>
          </p:nvPr>
        </p:nvSpPr>
        <p:spPr/>
        <p:txBody>
          <a:bodyPr/>
          <a:lstStyle>
            <a:lvl1pPr>
              <a:defRPr/>
            </a:lvl1pPr>
          </a:lstStyle>
          <a:p>
            <a:pPr>
              <a:defRPr/>
            </a:pPr>
            <a:fld id="{BDEF4A11-B461-4011-960A-09B044914C0D}" type="slidenum">
              <a:rPr lang="ar-SA"/>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عنصر نائب للعنوان 21"/>
          <p:cNvSpPr>
            <a:spLocks noGrp="1"/>
          </p:cNvSpPr>
          <p:nvPr>
            <p:ph type="title"/>
          </p:nvPr>
        </p:nvSpPr>
        <p:spPr>
          <a:xfrm>
            <a:off x="457200" y="274638"/>
            <a:ext cx="8229600" cy="1143000"/>
          </a:xfrm>
          <a:prstGeom prst="rect">
            <a:avLst/>
          </a:prstGeom>
        </p:spPr>
        <p:txBody>
          <a:bodyPr vert="horz" wrap="square" lIns="91440" tIns="45720" rIns="91440" bIns="45720" numCol="1" anchor="ctr" anchorCtr="0" compatLnSpc="1">
            <a:prstTxWarp prst="textNoShape">
              <a:avLst/>
            </a:prstTxWarp>
            <a:normAutofit/>
          </a:bodyPr>
          <a:lstStyle/>
          <a:p>
            <a:pPr lvl="0"/>
            <a:r>
              <a:rPr lang="ar-SA" smtClean="0"/>
              <a:t>انقر لتحرير نمط العنوان الرئيسي</a:t>
            </a:r>
          </a:p>
        </p:txBody>
      </p:sp>
      <p:sp>
        <p:nvSpPr>
          <p:cNvPr id="1027" name="عنصر نائب للنص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14" name="عنصر نائب للتاريخ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pPr>
              <a:defRPr/>
            </a:pPr>
            <a:endParaRPr lang="en-US"/>
          </a:p>
        </p:txBody>
      </p:sp>
      <p:sp>
        <p:nvSpPr>
          <p:cNvPr id="3" name="عنصر نائب للتذييل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pPr>
              <a:defRPr/>
            </a:pPr>
            <a:endParaRPr lang="en-US"/>
          </a:p>
        </p:txBody>
      </p:sp>
      <p:sp>
        <p:nvSpPr>
          <p:cNvPr id="23" name="عنصر نائب لرقم الشريحة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smtClean="0">
                <a:solidFill>
                  <a:schemeClr val="tx1">
                    <a:shade val="50000"/>
                  </a:schemeClr>
                </a:solidFill>
              </a:defRPr>
            </a:lvl1pPr>
          </a:lstStyle>
          <a:p>
            <a:pPr>
              <a:defRPr/>
            </a:pPr>
            <a:fld id="{E4CD948C-6C68-43B3-BF3F-72A08D3F20D7}" type="slidenum">
              <a:rPr lang="ar-SA"/>
              <a:pPr>
                <a:defRPr/>
              </a:pPr>
              <a:t>‹#›</a:t>
            </a:fld>
            <a:endParaRPr lang="en-US"/>
          </a:p>
        </p:txBody>
      </p:sp>
    </p:spTree>
  </p:cSld>
  <p:clrMap bg1="dk1" tx1="lt1" bg2="dk2" tx2="lt2" accent1="accent1" accent2="accent2" accent3="accent3" accent4="accent4" accent5="accent5" accent6="accent6" hlink="hlink" folHlink="folHlink"/>
  <p:sldLayoutIdLst>
    <p:sldLayoutId id="2147483734" r:id="rId1"/>
    <p:sldLayoutId id="2147483735" r:id="rId2"/>
    <p:sldLayoutId id="2147483744"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rtl="1" fontAlgn="base">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1" fontAlgn="base">
        <a:spcBef>
          <a:spcPct val="0"/>
        </a:spcBef>
        <a:spcAft>
          <a:spcPct val="0"/>
        </a:spcAft>
        <a:defRPr sz="4100" b="1">
          <a:solidFill>
            <a:schemeClr val="tx1"/>
          </a:solidFill>
          <a:latin typeface="Lucida Sans" pitchFamily="34" charset="0"/>
          <a:cs typeface="Tahoma" pitchFamily="34" charset="0"/>
        </a:defRPr>
      </a:lvl2pPr>
      <a:lvl3pPr algn="ctr" rtl="1" fontAlgn="base">
        <a:spcBef>
          <a:spcPct val="0"/>
        </a:spcBef>
        <a:spcAft>
          <a:spcPct val="0"/>
        </a:spcAft>
        <a:defRPr sz="4100" b="1">
          <a:solidFill>
            <a:schemeClr val="tx1"/>
          </a:solidFill>
          <a:latin typeface="Lucida Sans" pitchFamily="34" charset="0"/>
          <a:cs typeface="Tahoma" pitchFamily="34" charset="0"/>
        </a:defRPr>
      </a:lvl3pPr>
      <a:lvl4pPr algn="ctr" rtl="1" fontAlgn="base">
        <a:spcBef>
          <a:spcPct val="0"/>
        </a:spcBef>
        <a:spcAft>
          <a:spcPct val="0"/>
        </a:spcAft>
        <a:defRPr sz="4100" b="1">
          <a:solidFill>
            <a:schemeClr val="tx1"/>
          </a:solidFill>
          <a:latin typeface="Lucida Sans" pitchFamily="34" charset="0"/>
          <a:cs typeface="Tahoma" pitchFamily="34" charset="0"/>
        </a:defRPr>
      </a:lvl4pPr>
      <a:lvl5pPr algn="ctr" rtl="1" fontAlgn="base">
        <a:spcBef>
          <a:spcPct val="0"/>
        </a:spcBef>
        <a:spcAft>
          <a:spcPct val="0"/>
        </a:spcAft>
        <a:defRPr sz="4100" b="1">
          <a:solidFill>
            <a:schemeClr val="tx1"/>
          </a:solidFill>
          <a:latin typeface="Lucida Sans" pitchFamily="34" charset="0"/>
          <a:cs typeface="Tahoma" pitchFamily="34" charset="0"/>
        </a:defRPr>
      </a:lvl5pPr>
      <a:lvl6pPr marL="457200" algn="ctr" rtl="1" fontAlgn="base">
        <a:spcBef>
          <a:spcPct val="0"/>
        </a:spcBef>
        <a:spcAft>
          <a:spcPct val="0"/>
        </a:spcAft>
        <a:defRPr sz="4100" b="1">
          <a:solidFill>
            <a:schemeClr val="tx1"/>
          </a:solidFill>
          <a:latin typeface="Lucida Sans" pitchFamily="34" charset="0"/>
          <a:cs typeface="Tahoma" pitchFamily="34" charset="0"/>
        </a:defRPr>
      </a:lvl6pPr>
      <a:lvl7pPr marL="914400" algn="ctr" rtl="1" fontAlgn="base">
        <a:spcBef>
          <a:spcPct val="0"/>
        </a:spcBef>
        <a:spcAft>
          <a:spcPct val="0"/>
        </a:spcAft>
        <a:defRPr sz="4100" b="1">
          <a:solidFill>
            <a:schemeClr val="tx1"/>
          </a:solidFill>
          <a:latin typeface="Lucida Sans" pitchFamily="34" charset="0"/>
          <a:cs typeface="Tahoma" pitchFamily="34" charset="0"/>
        </a:defRPr>
      </a:lvl7pPr>
      <a:lvl8pPr marL="1371600" algn="ctr" rtl="1" fontAlgn="base">
        <a:spcBef>
          <a:spcPct val="0"/>
        </a:spcBef>
        <a:spcAft>
          <a:spcPct val="0"/>
        </a:spcAft>
        <a:defRPr sz="4100" b="1">
          <a:solidFill>
            <a:schemeClr val="tx1"/>
          </a:solidFill>
          <a:latin typeface="Lucida Sans" pitchFamily="34" charset="0"/>
          <a:cs typeface="Tahoma" pitchFamily="34" charset="0"/>
        </a:defRPr>
      </a:lvl8pPr>
      <a:lvl9pPr marL="1828800" algn="ctr" rtl="1" fontAlgn="base">
        <a:spcBef>
          <a:spcPct val="0"/>
        </a:spcBef>
        <a:spcAft>
          <a:spcPct val="0"/>
        </a:spcAft>
        <a:defRPr sz="4100" b="1">
          <a:solidFill>
            <a:schemeClr val="tx1"/>
          </a:solidFill>
          <a:latin typeface="Lucida Sans" pitchFamily="34" charset="0"/>
          <a:cs typeface="Tahoma" pitchFamily="34" charset="0"/>
        </a:defRPr>
      </a:lvl9pPr>
    </p:titleStyle>
    <p:bodyStyle>
      <a:lvl1pPr marL="547688" indent="-411163" algn="r" rtl="1" fontAlgn="base">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r" rtl="1" fontAlgn="base">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r" rtl="1" fontAlgn="base">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r" rtl="1" fontAlgn="base">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r" rtl="1" fontAlgn="base">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r" rtl="1"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r" rtl="1"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r" rtl="1"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r" rtl="1"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WordArt 4"/>
          <p:cNvSpPr>
            <a:spLocks noChangeArrowheads="1" noChangeShapeType="1" noTextEdit="1"/>
          </p:cNvSpPr>
          <p:nvPr/>
        </p:nvSpPr>
        <p:spPr bwMode="auto">
          <a:xfrm>
            <a:off x="1333499" y="4000504"/>
            <a:ext cx="6881839" cy="1071570"/>
          </a:xfrm>
          <a:prstGeom prst="rect">
            <a:avLst/>
          </a:prstGeom>
        </p:spPr>
        <p:txBody>
          <a:bodyPr wrap="none" fromWordArt="1">
            <a:prstTxWarp prst="textPlain">
              <a:avLst>
                <a:gd name="adj" fmla="val 50000"/>
              </a:avLst>
            </a:prstTxWarp>
          </a:bodyPr>
          <a:lstStyle/>
          <a:p>
            <a:pPr algn="ctr"/>
            <a:r>
              <a:rPr lang="ar-SA" sz="3600" kern="10" dirty="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Arial"/>
                <a:cs typeface="Arial"/>
              </a:rPr>
              <a:t>الإخراج في الإنسان</a:t>
            </a:r>
          </a:p>
        </p:txBody>
      </p:sp>
      <p:sp>
        <p:nvSpPr>
          <p:cNvPr id="3" name="WordArt 4"/>
          <p:cNvSpPr>
            <a:spLocks noChangeArrowheads="1" noChangeShapeType="1" noTextEdit="1"/>
          </p:cNvSpPr>
          <p:nvPr/>
        </p:nvSpPr>
        <p:spPr bwMode="auto">
          <a:xfrm>
            <a:off x="428596" y="1500174"/>
            <a:ext cx="8215369" cy="1447792"/>
          </a:xfrm>
          <a:prstGeom prst="rect">
            <a:avLst/>
          </a:prstGeom>
        </p:spPr>
        <p:txBody>
          <a:bodyPr wrap="none" fromWordArt="1">
            <a:prstTxWarp prst="textPlain">
              <a:avLst>
                <a:gd name="adj" fmla="val 50000"/>
              </a:avLst>
            </a:prstTxWarp>
          </a:bodyPr>
          <a:lstStyle/>
          <a:p>
            <a:pPr algn="l"/>
            <a:r>
              <a:rPr lang="ar-SA" sz="3600" kern="10" dirty="0" smtClean="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Arial"/>
                <a:cs typeface="Arial"/>
              </a:rPr>
              <a:t>بسم الله الرحمن الرحيم </a:t>
            </a:r>
            <a:endParaRPr lang="ar-SA" sz="3600" kern="10" dirty="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Effect transition="in" filter="fade">
                                      <p:cBhvr>
                                        <p:cTn id="9" dur="2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3074"/>
                                        </p:tgtEl>
                                        <p:attrNameLst>
                                          <p:attrName>style.visibility</p:attrName>
                                        </p:attrNameLst>
                                      </p:cBhvr>
                                      <p:to>
                                        <p:strVal val="visible"/>
                                      </p:to>
                                    </p:set>
                                    <p:anim calcmode="lin" valueType="num">
                                      <p:cBhvr>
                                        <p:cTn id="14" dur="2000" fill="hold"/>
                                        <p:tgtEl>
                                          <p:spTgt spid="3074"/>
                                        </p:tgtEl>
                                        <p:attrNameLst>
                                          <p:attrName>ppt_w</p:attrName>
                                        </p:attrNameLst>
                                      </p:cBhvr>
                                      <p:tavLst>
                                        <p:tav tm="0">
                                          <p:val>
                                            <p:fltVal val="0"/>
                                          </p:val>
                                        </p:tav>
                                        <p:tav tm="100000">
                                          <p:val>
                                            <p:strVal val="#ppt_w"/>
                                          </p:val>
                                        </p:tav>
                                      </p:tavLst>
                                    </p:anim>
                                    <p:anim calcmode="lin" valueType="num">
                                      <p:cBhvr>
                                        <p:cTn id="15" dur="2000" fill="hold"/>
                                        <p:tgtEl>
                                          <p:spTgt spid="3074"/>
                                        </p:tgtEl>
                                        <p:attrNameLst>
                                          <p:attrName>ppt_h</p:attrName>
                                        </p:attrNameLst>
                                      </p:cBhvr>
                                      <p:tavLst>
                                        <p:tav tm="0">
                                          <p:val>
                                            <p:fltVal val="0"/>
                                          </p:val>
                                        </p:tav>
                                        <p:tav tm="100000">
                                          <p:val>
                                            <p:strVal val="#ppt_h"/>
                                          </p:val>
                                        </p:tav>
                                      </p:tavLst>
                                    </p:anim>
                                    <p:animEffect transition="in" filter="fade">
                                      <p:cBhvr>
                                        <p:cTn id="16"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ChangeArrowheads="1"/>
          </p:cNvSpPr>
          <p:nvPr/>
        </p:nvSpPr>
        <p:spPr bwMode="auto">
          <a:xfrm>
            <a:off x="323850" y="1474193"/>
            <a:ext cx="8640763" cy="2246769"/>
          </a:xfrm>
          <a:prstGeom prst="rect">
            <a:avLst/>
          </a:prstGeom>
          <a:noFill/>
          <a:ln w="9525">
            <a:noFill/>
            <a:miter lim="800000"/>
            <a:headEnd/>
            <a:tailEnd/>
          </a:ln>
        </p:spPr>
        <p:txBody>
          <a:bodyPr anchor="ctr">
            <a:spAutoFit/>
          </a:bodyPr>
          <a:lstStyle/>
          <a:p>
            <a:pPr eaLnBrk="0" hangingPunct="0">
              <a:tabLst>
                <a:tab pos="98425" algn="l"/>
              </a:tabLst>
            </a:pPr>
            <a:r>
              <a:rPr lang="ar-SA" sz="2800" b="1" dirty="0" smtClean="0">
                <a:solidFill>
                  <a:srgbClr val="FFFF00"/>
                </a:solidFill>
                <a:ea typeface="Times New Roman" pitchFamily="18" charset="0"/>
                <a:cs typeface="Microsoft Sans Serif" pitchFamily="34" charset="0"/>
              </a:rPr>
              <a:t>تعريف البول : -</a:t>
            </a:r>
            <a:endParaRPr lang="en-US" sz="2800" b="1" dirty="0">
              <a:solidFill>
                <a:srgbClr val="FFFF00"/>
              </a:solidFill>
              <a:ea typeface="Times New Roman" pitchFamily="18" charset="0"/>
              <a:cs typeface="Microsoft Sans Serif" pitchFamily="34" charset="0"/>
            </a:endParaRPr>
          </a:p>
          <a:p>
            <a:pPr eaLnBrk="0" hangingPunct="0">
              <a:tabLst>
                <a:tab pos="98425" algn="l"/>
              </a:tabLst>
            </a:pPr>
            <a:r>
              <a:rPr lang="ar-SA" sz="2800" b="1" dirty="0" smtClean="0">
                <a:latin typeface="Microsoft Sans Serif" pitchFamily="34" charset="0"/>
                <a:ea typeface="Times New Roman" pitchFamily="18" charset="0"/>
                <a:cs typeface="Microsoft Sans Serif" pitchFamily="34" charset="0"/>
              </a:rPr>
              <a:t> هو سائل </a:t>
            </a:r>
            <a:r>
              <a:rPr lang="ar-SA" sz="2800" b="1" dirty="0">
                <a:latin typeface="Microsoft Sans Serif" pitchFamily="34" charset="0"/>
                <a:ea typeface="Times New Roman" pitchFamily="18" charset="0"/>
                <a:cs typeface="Microsoft Sans Serif" pitchFamily="34" charset="0"/>
              </a:rPr>
              <a:t>أصفر اللون تقريباً يحتوي على 96% ماء و4% مواد ذائبة{مادة </a:t>
            </a:r>
            <a:r>
              <a:rPr lang="ar-SA" sz="2800" b="1" dirty="0" smtClean="0">
                <a:latin typeface="Microsoft Sans Serif" pitchFamily="34" charset="0"/>
                <a:ea typeface="Times New Roman" pitchFamily="18" charset="0"/>
                <a:cs typeface="Microsoft Sans Serif" pitchFamily="34" charset="0"/>
              </a:rPr>
              <a:t>البوله </a:t>
            </a:r>
            <a:r>
              <a:rPr lang="ar-SA" sz="2800" b="1" dirty="0">
                <a:latin typeface="Microsoft Sans Serif" pitchFamily="34" charset="0"/>
                <a:ea typeface="Times New Roman" pitchFamily="18" charset="0"/>
                <a:cs typeface="Microsoft Sans Serif" pitchFamily="34" charset="0"/>
              </a:rPr>
              <a:t>وحمض البول ومواد معدنية على شكل أملاح الكبريتات والفوسفات والكلوريدات (مثل كلوريد </a:t>
            </a:r>
            <a:r>
              <a:rPr lang="ar-SA" sz="2800" b="1" dirty="0" smtClean="0">
                <a:latin typeface="Microsoft Sans Serif" pitchFamily="34" charset="0"/>
                <a:ea typeface="Times New Roman" pitchFamily="18" charset="0"/>
                <a:cs typeface="Microsoft Sans Serif" pitchFamily="34" charset="0"/>
              </a:rPr>
              <a:t>الصوديوم- ملح </a:t>
            </a:r>
            <a:r>
              <a:rPr lang="ar-SA" sz="2800" b="1" dirty="0">
                <a:latin typeface="Microsoft Sans Serif" pitchFamily="34" charset="0"/>
                <a:ea typeface="Times New Roman" pitchFamily="18" charset="0"/>
                <a:cs typeface="Microsoft Sans Serif" pitchFamily="34" charset="0"/>
              </a:rPr>
              <a:t>الطعام) }.</a:t>
            </a:r>
            <a:endParaRPr lang="en-US" sz="2800" b="1" dirty="0">
              <a:ea typeface="Times New Roman" pitchFamily="18" charset="0"/>
              <a:cs typeface="Microsoft Sans Serif" pitchFamily="34" charset="0"/>
            </a:endParaRPr>
          </a:p>
          <a:p>
            <a:pPr eaLnBrk="0" hangingPunct="0">
              <a:tabLst>
                <a:tab pos="98425" algn="l"/>
              </a:tabLst>
            </a:pPr>
            <a:r>
              <a:rPr lang="ar-SA" sz="2800" b="1" dirty="0">
                <a:latin typeface="Microsoft Sans Serif" pitchFamily="34" charset="0"/>
                <a:cs typeface="Microsoft Sans Serif" pitchFamily="34" charset="0"/>
              </a:rPr>
              <a:t> </a:t>
            </a:r>
            <a:endParaRPr lang="en-US" sz="2800" b="1" dirty="0">
              <a:cs typeface="Times New Roman" pitchFamily="18" charset="0"/>
            </a:endParaRPr>
          </a:p>
        </p:txBody>
      </p:sp>
      <p:sp>
        <p:nvSpPr>
          <p:cNvPr id="3" name="عنوان 2"/>
          <p:cNvSpPr>
            <a:spLocks noGrp="1"/>
          </p:cNvSpPr>
          <p:nvPr>
            <p:ph type="title"/>
          </p:nvPr>
        </p:nvSpPr>
        <p:spPr/>
        <p:txBody>
          <a:bodyPr/>
          <a:lstStyle/>
          <a:p>
            <a:r>
              <a:rPr lang="ar-SA" sz="4400" dirty="0" smtClean="0">
                <a:solidFill>
                  <a:srgbClr val="FFFF00"/>
                </a:solidFill>
                <a:latin typeface="Microsoft Sans Serif" pitchFamily="34" charset="0"/>
                <a:ea typeface="Times New Roman" pitchFamily="18" charset="0"/>
                <a:cs typeface="Microsoft Sans Serif" pitchFamily="34" charset="0"/>
              </a:rPr>
              <a:t>البول</a:t>
            </a:r>
            <a:endParaRPr lang="ar-SA"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107981" y="1285860"/>
            <a:ext cx="8964613" cy="4893647"/>
          </a:xfrm>
          <a:prstGeom prst="rect">
            <a:avLst/>
          </a:prstGeom>
          <a:noFill/>
          <a:ln w="9525">
            <a:noFill/>
            <a:miter lim="800000"/>
            <a:headEnd/>
            <a:tailEnd/>
          </a:ln>
        </p:spPr>
        <p:txBody>
          <a:bodyPr wrap="square" anchor="ctr">
            <a:spAutoFit/>
          </a:bodyPr>
          <a:lstStyle/>
          <a:p>
            <a:pPr algn="ctr" eaLnBrk="0" hangingPunct="0">
              <a:tabLst>
                <a:tab pos="98425" algn="l"/>
              </a:tabLst>
            </a:pPr>
            <a:r>
              <a:rPr lang="ar-SA" sz="3200" b="1" u="sng" dirty="0" smtClean="0">
                <a:solidFill>
                  <a:srgbClr val="FFFF00"/>
                </a:solidFill>
                <a:latin typeface="Microsoft Sans Serif" pitchFamily="34" charset="0"/>
                <a:cs typeface="PT Bold Heading" pitchFamily="2" charset="-78"/>
              </a:rPr>
              <a:t> يتكون </a:t>
            </a:r>
            <a:r>
              <a:rPr lang="ar-SA" sz="3200" b="1" u="sng" dirty="0">
                <a:solidFill>
                  <a:srgbClr val="FFFF00"/>
                </a:solidFill>
                <a:latin typeface="Microsoft Sans Serif" pitchFamily="34" charset="0"/>
                <a:cs typeface="PT Bold Heading" pitchFamily="2" charset="-78"/>
              </a:rPr>
              <a:t>جلد الإنسان من </a:t>
            </a:r>
            <a:r>
              <a:rPr lang="ar-SA" sz="3200" b="1" u="sng" dirty="0" smtClean="0">
                <a:solidFill>
                  <a:srgbClr val="FFFF00"/>
                </a:solidFill>
                <a:latin typeface="Microsoft Sans Serif" pitchFamily="34" charset="0"/>
                <a:cs typeface="PT Bold Heading" pitchFamily="2" charset="-78"/>
              </a:rPr>
              <a:t>طبقتين :- </a:t>
            </a:r>
          </a:p>
          <a:p>
            <a:pPr eaLnBrk="0" hangingPunct="0">
              <a:tabLst>
                <a:tab pos="98425" algn="l"/>
              </a:tabLst>
            </a:pPr>
            <a:r>
              <a:rPr lang="ar-SA" sz="2800" dirty="0" smtClean="0">
                <a:solidFill>
                  <a:srgbClr val="FFFF00"/>
                </a:solidFill>
                <a:latin typeface="Microsoft Sans Serif" pitchFamily="34" charset="0"/>
                <a:cs typeface="PT Bold Heading" pitchFamily="2" charset="-78"/>
              </a:rPr>
              <a:t>1- طبقة </a:t>
            </a:r>
            <a:r>
              <a:rPr lang="ar-SA" sz="2800" dirty="0">
                <a:solidFill>
                  <a:srgbClr val="FFFF00"/>
                </a:solidFill>
                <a:latin typeface="Microsoft Sans Serif" pitchFamily="34" charset="0"/>
                <a:cs typeface="PT Bold Heading" pitchFamily="2" charset="-78"/>
              </a:rPr>
              <a:t>خارجية تعرف بالبشرة </a:t>
            </a:r>
            <a:endParaRPr lang="ar-SA" sz="2800" dirty="0" smtClean="0">
              <a:solidFill>
                <a:srgbClr val="FFFF00"/>
              </a:solidFill>
              <a:latin typeface="Microsoft Sans Serif" pitchFamily="34" charset="0"/>
              <a:cs typeface="PT Bold Heading" pitchFamily="2" charset="-78"/>
            </a:endParaRPr>
          </a:p>
          <a:p>
            <a:pPr eaLnBrk="0" hangingPunct="0">
              <a:tabLst>
                <a:tab pos="98425" algn="l"/>
              </a:tabLst>
            </a:pPr>
            <a:r>
              <a:rPr lang="ar-SA" sz="2800" dirty="0" smtClean="0">
                <a:latin typeface="Microsoft Sans Serif" pitchFamily="34" charset="0"/>
                <a:cs typeface="Microsoft Sans Serif" pitchFamily="34" charset="0"/>
              </a:rPr>
              <a:t>تتكون من طبقة قرنية فيها : </a:t>
            </a:r>
          </a:p>
          <a:p>
            <a:pPr eaLnBrk="0" hangingPunct="0">
              <a:tabLst>
                <a:tab pos="98425" algn="l"/>
              </a:tabLst>
            </a:pPr>
            <a:r>
              <a:rPr lang="ar-SA" sz="2800" dirty="0" smtClean="0">
                <a:latin typeface="Microsoft Sans Serif" pitchFamily="34" charset="0"/>
                <a:cs typeface="Microsoft Sans Serif" pitchFamily="34" charset="0"/>
              </a:rPr>
              <a:t>1-مواد ملونة وهي التي تعطي اللون للجلد</a:t>
            </a:r>
          </a:p>
          <a:p>
            <a:pPr eaLnBrk="0" hangingPunct="0">
              <a:tabLst>
                <a:tab pos="98425" algn="l"/>
              </a:tabLst>
            </a:pPr>
            <a:r>
              <a:rPr lang="ar-SA" sz="2800" dirty="0" smtClean="0">
                <a:latin typeface="Microsoft Sans Serif" pitchFamily="34" charset="0"/>
                <a:cs typeface="Microsoft Sans Serif" pitchFamily="34" charset="0"/>
              </a:rPr>
              <a:t>2-المسام وهي عبارة عن فتحات الغدد العرقية الموجودة  في طبقة الأدمة . </a:t>
            </a:r>
          </a:p>
          <a:p>
            <a:pPr eaLnBrk="0" hangingPunct="0">
              <a:tabLst>
                <a:tab pos="98425" algn="l"/>
              </a:tabLst>
            </a:pPr>
            <a:r>
              <a:rPr lang="ar-SA" sz="2800" dirty="0" smtClean="0">
                <a:latin typeface="Microsoft Sans Serif" pitchFamily="34" charset="0"/>
                <a:cs typeface="Microsoft Sans Serif" pitchFamily="34" charset="0"/>
              </a:rPr>
              <a:t>3-نهايات الألياف والخلايا العصبية.</a:t>
            </a:r>
          </a:p>
          <a:p>
            <a:pPr eaLnBrk="0" hangingPunct="0">
              <a:tabLst>
                <a:tab pos="98425" algn="l"/>
              </a:tabLst>
            </a:pPr>
            <a:r>
              <a:rPr lang="ar-SA" sz="2800" dirty="0" smtClean="0">
                <a:solidFill>
                  <a:srgbClr val="FFFF00"/>
                </a:solidFill>
                <a:latin typeface="Microsoft Sans Serif" pitchFamily="34" charset="0"/>
                <a:cs typeface="PT Bold Heading" pitchFamily="2" charset="-78"/>
              </a:rPr>
              <a:t>2- طبقة </a:t>
            </a:r>
            <a:r>
              <a:rPr lang="ar-SA" sz="2800" dirty="0">
                <a:solidFill>
                  <a:srgbClr val="FFFF00"/>
                </a:solidFill>
                <a:latin typeface="Microsoft Sans Serif" pitchFamily="34" charset="0"/>
                <a:cs typeface="PT Bold Heading" pitchFamily="2" charset="-78"/>
              </a:rPr>
              <a:t>داخلية تعرف بالأدمة . </a:t>
            </a:r>
            <a:endParaRPr lang="en-US" sz="2800" dirty="0">
              <a:solidFill>
                <a:srgbClr val="FFFF00"/>
              </a:solidFill>
              <a:cs typeface="PT Bold Heading" pitchFamily="2" charset="-78"/>
            </a:endParaRPr>
          </a:p>
          <a:p>
            <a:pPr eaLnBrk="0" hangingPunct="0">
              <a:tabLst>
                <a:tab pos="98425" algn="l"/>
              </a:tabLst>
            </a:pPr>
            <a:r>
              <a:rPr lang="ar-SA" sz="2800" dirty="0" smtClean="0">
                <a:latin typeface="Microsoft Sans Serif" pitchFamily="34" charset="0"/>
                <a:cs typeface="Microsoft Sans Serif" pitchFamily="34" charset="0"/>
              </a:rPr>
              <a:t>خلايا </a:t>
            </a:r>
            <a:r>
              <a:rPr lang="ar-SA" sz="2800" dirty="0">
                <a:latin typeface="Microsoft Sans Serif" pitchFamily="34" charset="0"/>
                <a:cs typeface="Microsoft Sans Serif" pitchFamily="34" charset="0"/>
              </a:rPr>
              <a:t>الأدمة الداخلية تتركب </a:t>
            </a:r>
            <a:r>
              <a:rPr lang="ar-SA" sz="2800" dirty="0" smtClean="0">
                <a:latin typeface="Microsoft Sans Serif" pitchFamily="34" charset="0"/>
                <a:cs typeface="Microsoft Sans Serif" pitchFamily="34" charset="0"/>
              </a:rPr>
              <a:t>من :-</a:t>
            </a:r>
          </a:p>
          <a:p>
            <a:pPr eaLnBrk="0" hangingPunct="0">
              <a:tabLst>
                <a:tab pos="98425" algn="l"/>
              </a:tabLst>
            </a:pPr>
            <a:r>
              <a:rPr lang="ar-SA" sz="2800" dirty="0" smtClean="0">
                <a:latin typeface="Microsoft Sans Serif" pitchFamily="34" charset="0"/>
                <a:cs typeface="Microsoft Sans Serif" pitchFamily="34" charset="0"/>
              </a:rPr>
              <a:t> 1-شعيرات </a:t>
            </a:r>
            <a:r>
              <a:rPr lang="ar-SA" sz="2800" dirty="0">
                <a:latin typeface="Microsoft Sans Serif" pitchFamily="34" charset="0"/>
                <a:cs typeface="Microsoft Sans Serif" pitchFamily="34" charset="0"/>
              </a:rPr>
              <a:t>وأوعية دموية </a:t>
            </a:r>
            <a:r>
              <a:rPr lang="ar-SA" sz="2800" dirty="0" smtClean="0">
                <a:latin typeface="Microsoft Sans Serif" pitchFamily="34" charset="0"/>
                <a:cs typeface="Microsoft Sans Serif" pitchFamily="34" charset="0"/>
              </a:rPr>
              <a:t>. 2- وأعصاب .  3- وحبيبات </a:t>
            </a:r>
            <a:r>
              <a:rPr lang="ar-SA" sz="2800" dirty="0">
                <a:latin typeface="Microsoft Sans Serif" pitchFamily="34" charset="0"/>
                <a:cs typeface="Microsoft Sans Serif" pitchFamily="34" charset="0"/>
              </a:rPr>
              <a:t>دهنية </a:t>
            </a:r>
            <a:endParaRPr lang="ar-SA" sz="2800" dirty="0" smtClean="0">
              <a:latin typeface="Microsoft Sans Serif" pitchFamily="34" charset="0"/>
              <a:cs typeface="Microsoft Sans Serif" pitchFamily="34" charset="0"/>
            </a:endParaRPr>
          </a:p>
          <a:p>
            <a:pPr eaLnBrk="0" hangingPunct="0">
              <a:tabLst>
                <a:tab pos="98425" algn="l"/>
              </a:tabLst>
            </a:pPr>
            <a:r>
              <a:rPr lang="ar-SA" sz="2800" dirty="0" smtClean="0">
                <a:latin typeface="Microsoft Sans Serif" pitchFamily="34" charset="0"/>
                <a:cs typeface="Microsoft Sans Serif" pitchFamily="34" charset="0"/>
              </a:rPr>
              <a:t>4- والشعر    5- </a:t>
            </a:r>
            <a:r>
              <a:rPr lang="ar-SA" sz="2800" dirty="0" err="1" smtClean="0">
                <a:latin typeface="Microsoft Sans Serif" pitchFamily="34" charset="0"/>
                <a:cs typeface="Microsoft Sans Serif" pitchFamily="34" charset="0"/>
              </a:rPr>
              <a:t>و</a:t>
            </a:r>
            <a:r>
              <a:rPr lang="ar-SA" sz="2800" dirty="0" smtClean="0">
                <a:latin typeface="Microsoft Sans Serif" pitchFamily="34" charset="0"/>
                <a:cs typeface="Microsoft Sans Serif" pitchFamily="34" charset="0"/>
              </a:rPr>
              <a:t> غدد </a:t>
            </a:r>
            <a:r>
              <a:rPr lang="ar-SA" sz="2800" dirty="0">
                <a:latin typeface="Microsoft Sans Serif" pitchFamily="34" charset="0"/>
                <a:cs typeface="Microsoft Sans Serif" pitchFamily="34" charset="0"/>
              </a:rPr>
              <a:t>دهنية </a:t>
            </a:r>
            <a:r>
              <a:rPr lang="ar-SA" sz="2800" dirty="0" smtClean="0">
                <a:latin typeface="Microsoft Sans Serif" pitchFamily="34" charset="0"/>
                <a:cs typeface="Microsoft Sans Serif" pitchFamily="34" charset="0"/>
              </a:rPr>
              <a:t>  6- والغدد </a:t>
            </a:r>
            <a:r>
              <a:rPr lang="ar-SA" sz="2800" dirty="0">
                <a:latin typeface="Microsoft Sans Serif" pitchFamily="34" charset="0"/>
                <a:cs typeface="Microsoft Sans Serif" pitchFamily="34" charset="0"/>
              </a:rPr>
              <a:t>العرقية .</a:t>
            </a:r>
            <a:endParaRPr lang="en-US" sz="2800" dirty="0">
              <a:cs typeface="Times New Roman" pitchFamily="18" charset="0"/>
            </a:endParaRPr>
          </a:p>
          <a:p>
            <a:pPr eaLnBrk="0" hangingPunct="0">
              <a:tabLst>
                <a:tab pos="98425" algn="l"/>
              </a:tabLst>
            </a:pPr>
            <a:endParaRPr lang="ar-SA" sz="2800" b="1" dirty="0">
              <a:solidFill>
                <a:srgbClr val="00FF00"/>
              </a:solidFill>
              <a:latin typeface="Microsoft Sans Serif" pitchFamily="34" charset="0"/>
              <a:cs typeface="Microsoft Sans Serif" pitchFamily="34" charset="0"/>
            </a:endParaRPr>
          </a:p>
        </p:txBody>
      </p:sp>
      <p:sp>
        <p:nvSpPr>
          <p:cNvPr id="3" name="عنوان 2"/>
          <p:cNvSpPr>
            <a:spLocks noGrp="1"/>
          </p:cNvSpPr>
          <p:nvPr>
            <p:ph type="title"/>
          </p:nvPr>
        </p:nvSpPr>
        <p:spPr/>
        <p:txBody>
          <a:bodyPr>
            <a:normAutofit/>
          </a:bodyPr>
          <a:lstStyle/>
          <a:p>
            <a:r>
              <a:rPr lang="ar-SA" sz="4400" dirty="0" smtClean="0">
                <a:solidFill>
                  <a:srgbClr val="00FF00"/>
                </a:solidFill>
                <a:latin typeface="Microsoft Sans Serif" pitchFamily="34" charset="0"/>
                <a:cs typeface="Microsoft Sans Serif" pitchFamily="34" charset="0"/>
              </a:rPr>
              <a:t>تكوين العرق والتخلص منه</a:t>
            </a:r>
            <a:r>
              <a:rPr lang="en-US" sz="4400" dirty="0" smtClean="0">
                <a:solidFill>
                  <a:srgbClr val="00FF00"/>
                </a:solidFill>
                <a:latin typeface="Microsoft Sans Serif" pitchFamily="34" charset="0"/>
                <a:cs typeface="Microsoft Sans Serif" pitchFamily="34" charset="0"/>
              </a:rPr>
              <a:t>:  </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290">
                                            <p:txEl>
                                              <p:pRg st="0" end="0"/>
                                            </p:txEl>
                                          </p:spTgt>
                                        </p:tgtEl>
                                        <p:attrNameLst>
                                          <p:attrName>style.visibility</p:attrName>
                                        </p:attrNameLst>
                                      </p:cBhvr>
                                      <p:to>
                                        <p:strVal val="visible"/>
                                      </p:to>
                                    </p:set>
                                    <p:anim calcmode="lin" valueType="num">
                                      <p:cBhvr additive="base">
                                        <p:cTn id="12" dur="500" fill="hold"/>
                                        <p:tgtEl>
                                          <p:spTgt spid="12290">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229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290">
                                            <p:txEl>
                                              <p:pRg st="1" end="1"/>
                                            </p:txEl>
                                          </p:spTgt>
                                        </p:tgtEl>
                                        <p:attrNameLst>
                                          <p:attrName>style.visibility</p:attrName>
                                        </p:attrNameLst>
                                      </p:cBhvr>
                                      <p:to>
                                        <p:strVal val="visible"/>
                                      </p:to>
                                    </p:set>
                                    <p:anim calcmode="lin" valueType="num">
                                      <p:cBhvr additive="base">
                                        <p:cTn id="18" dur="500" fill="hold"/>
                                        <p:tgtEl>
                                          <p:spTgt spid="12290">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229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2290">
                                            <p:txEl>
                                              <p:pRg st="2" end="2"/>
                                            </p:txEl>
                                          </p:spTgt>
                                        </p:tgtEl>
                                        <p:attrNameLst>
                                          <p:attrName>style.visibility</p:attrName>
                                        </p:attrNameLst>
                                      </p:cBhvr>
                                      <p:to>
                                        <p:strVal val="visible"/>
                                      </p:to>
                                    </p:set>
                                    <p:anim calcmode="lin" valueType="num">
                                      <p:cBhvr additive="base">
                                        <p:cTn id="24" dur="500" fill="hold"/>
                                        <p:tgtEl>
                                          <p:spTgt spid="12290">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229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2290">
                                            <p:txEl>
                                              <p:pRg st="3" end="3"/>
                                            </p:txEl>
                                          </p:spTgt>
                                        </p:tgtEl>
                                        <p:attrNameLst>
                                          <p:attrName>style.visibility</p:attrName>
                                        </p:attrNameLst>
                                      </p:cBhvr>
                                      <p:to>
                                        <p:strVal val="visible"/>
                                      </p:to>
                                    </p:set>
                                    <p:anim calcmode="lin" valueType="num">
                                      <p:cBhvr additive="base">
                                        <p:cTn id="30" dur="500" fill="hold"/>
                                        <p:tgtEl>
                                          <p:spTgt spid="12290">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229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2290">
                                            <p:txEl>
                                              <p:pRg st="4" end="4"/>
                                            </p:txEl>
                                          </p:spTgt>
                                        </p:tgtEl>
                                        <p:attrNameLst>
                                          <p:attrName>style.visibility</p:attrName>
                                        </p:attrNameLst>
                                      </p:cBhvr>
                                      <p:to>
                                        <p:strVal val="visible"/>
                                      </p:to>
                                    </p:set>
                                    <p:anim calcmode="lin" valueType="num">
                                      <p:cBhvr additive="base">
                                        <p:cTn id="36" dur="500" fill="hold"/>
                                        <p:tgtEl>
                                          <p:spTgt spid="12290">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229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2290">
                                            <p:txEl>
                                              <p:pRg st="5" end="5"/>
                                            </p:txEl>
                                          </p:spTgt>
                                        </p:tgtEl>
                                        <p:attrNameLst>
                                          <p:attrName>style.visibility</p:attrName>
                                        </p:attrNameLst>
                                      </p:cBhvr>
                                      <p:to>
                                        <p:strVal val="visible"/>
                                      </p:to>
                                    </p:set>
                                    <p:anim calcmode="lin" valueType="num">
                                      <p:cBhvr additive="base">
                                        <p:cTn id="42" dur="500" fill="hold"/>
                                        <p:tgtEl>
                                          <p:spTgt spid="12290">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229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2290">
                                            <p:txEl>
                                              <p:pRg st="6" end="6"/>
                                            </p:txEl>
                                          </p:spTgt>
                                        </p:tgtEl>
                                        <p:attrNameLst>
                                          <p:attrName>style.visibility</p:attrName>
                                        </p:attrNameLst>
                                      </p:cBhvr>
                                      <p:to>
                                        <p:strVal val="visible"/>
                                      </p:to>
                                    </p:set>
                                    <p:anim calcmode="lin" valueType="num">
                                      <p:cBhvr additive="base">
                                        <p:cTn id="48" dur="500" fill="hold"/>
                                        <p:tgtEl>
                                          <p:spTgt spid="12290">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229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2290">
                                            <p:txEl>
                                              <p:pRg st="7" end="7"/>
                                            </p:txEl>
                                          </p:spTgt>
                                        </p:tgtEl>
                                        <p:attrNameLst>
                                          <p:attrName>style.visibility</p:attrName>
                                        </p:attrNameLst>
                                      </p:cBhvr>
                                      <p:to>
                                        <p:strVal val="visible"/>
                                      </p:to>
                                    </p:set>
                                    <p:anim calcmode="lin" valueType="num">
                                      <p:cBhvr additive="base">
                                        <p:cTn id="54" dur="500" fill="hold"/>
                                        <p:tgtEl>
                                          <p:spTgt spid="12290">
                                            <p:txEl>
                                              <p:pRg st="7" end="7"/>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1229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2290">
                                            <p:txEl>
                                              <p:pRg st="8" end="8"/>
                                            </p:txEl>
                                          </p:spTgt>
                                        </p:tgtEl>
                                        <p:attrNameLst>
                                          <p:attrName>style.visibility</p:attrName>
                                        </p:attrNameLst>
                                      </p:cBhvr>
                                      <p:to>
                                        <p:strVal val="visible"/>
                                      </p:to>
                                    </p:set>
                                    <p:anim calcmode="lin" valueType="num">
                                      <p:cBhvr additive="base">
                                        <p:cTn id="60" dur="500" fill="hold"/>
                                        <p:tgtEl>
                                          <p:spTgt spid="12290">
                                            <p:txEl>
                                              <p:pRg st="8" end="8"/>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12290">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2290">
                                            <p:txEl>
                                              <p:pRg st="9" end="9"/>
                                            </p:txEl>
                                          </p:spTgt>
                                        </p:tgtEl>
                                        <p:attrNameLst>
                                          <p:attrName>style.visibility</p:attrName>
                                        </p:attrNameLst>
                                      </p:cBhvr>
                                      <p:to>
                                        <p:strVal val="visible"/>
                                      </p:to>
                                    </p:set>
                                    <p:anim calcmode="lin" valueType="num">
                                      <p:cBhvr additive="base">
                                        <p:cTn id="66" dur="500" fill="hold"/>
                                        <p:tgtEl>
                                          <p:spTgt spid="12290">
                                            <p:txEl>
                                              <p:pRg st="9" end="9"/>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12290">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uild="p"/>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الجلد في الإنسان </a:t>
            </a:r>
            <a:endParaRPr lang="ar-SA" dirty="0"/>
          </a:p>
        </p:txBody>
      </p:sp>
      <p:pic>
        <p:nvPicPr>
          <p:cNvPr id="3" name="صورة 2" descr="الجلد.jpg"/>
          <p:cNvPicPr>
            <a:picLocks noChangeAspect="1"/>
          </p:cNvPicPr>
          <p:nvPr/>
        </p:nvPicPr>
        <p:blipFill>
          <a:blip r:embed="rId2"/>
          <a:stretch>
            <a:fillRect/>
          </a:stretch>
        </p:blipFill>
        <p:spPr>
          <a:xfrm>
            <a:off x="357158" y="1940356"/>
            <a:ext cx="8501122" cy="44176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ChangeArrowheads="1"/>
          </p:cNvSpPr>
          <p:nvPr/>
        </p:nvSpPr>
        <p:spPr bwMode="auto">
          <a:xfrm>
            <a:off x="1" y="1571612"/>
            <a:ext cx="9144000" cy="4832092"/>
          </a:xfrm>
          <a:prstGeom prst="rect">
            <a:avLst/>
          </a:prstGeom>
          <a:noFill/>
          <a:ln w="9525">
            <a:noFill/>
            <a:miter lim="800000"/>
            <a:headEnd/>
            <a:tailEnd/>
          </a:ln>
        </p:spPr>
        <p:txBody>
          <a:bodyPr wrap="square" anchor="ctr">
            <a:spAutoFit/>
          </a:bodyPr>
          <a:lstStyle/>
          <a:p>
            <a:pPr marL="342900" indent="-342900" eaLnBrk="0" hangingPunct="0">
              <a:tabLst>
                <a:tab pos="98425" algn="l"/>
              </a:tabLst>
            </a:pPr>
            <a:r>
              <a:rPr lang="ar-SA" sz="3600" b="1" dirty="0" smtClean="0">
                <a:solidFill>
                  <a:srgbClr val="00FF00"/>
                </a:solidFill>
                <a:latin typeface="Microsoft Sans Serif" pitchFamily="34" charset="0"/>
                <a:ea typeface="Times New Roman" pitchFamily="18" charset="0"/>
                <a:cs typeface="Microsoft Sans Serif" pitchFamily="34" charset="0"/>
              </a:rPr>
              <a:t>العرق :- </a:t>
            </a:r>
            <a:r>
              <a:rPr lang="ar-SA" sz="2800" dirty="0" smtClean="0">
                <a:latin typeface="Microsoft Sans Serif" pitchFamily="34" charset="0"/>
                <a:ea typeface="Times New Roman" pitchFamily="18" charset="0"/>
                <a:cs typeface="Microsoft Sans Serif" pitchFamily="34" charset="0"/>
              </a:rPr>
              <a:t>سائل </a:t>
            </a:r>
            <a:r>
              <a:rPr lang="ar-SA" sz="2800" dirty="0">
                <a:latin typeface="Microsoft Sans Serif" pitchFamily="34" charset="0"/>
                <a:ea typeface="Times New Roman" pitchFamily="18" charset="0"/>
                <a:cs typeface="Microsoft Sans Serif" pitchFamily="34" charset="0"/>
              </a:rPr>
              <a:t>يتكون من ماء زائد عن حاجة الجسم تذوب فيه أملاح كلوريد الصوديوم </a:t>
            </a:r>
            <a:r>
              <a:rPr lang="ar-SA" sz="2800" dirty="0" smtClean="0">
                <a:latin typeface="Microsoft Sans Serif" pitchFamily="34" charset="0"/>
                <a:ea typeface="Times New Roman" pitchFamily="18" charset="0"/>
                <a:cs typeface="Microsoft Sans Serif" pitchFamily="34" charset="0"/>
              </a:rPr>
              <a:t>وكلوريد الكالسيوم وحمض </a:t>
            </a:r>
            <a:r>
              <a:rPr lang="ar-SA" sz="2800" dirty="0">
                <a:latin typeface="Microsoft Sans Serif" pitchFamily="34" charset="0"/>
                <a:ea typeface="Times New Roman" pitchFamily="18" charset="0"/>
                <a:cs typeface="Microsoft Sans Serif" pitchFamily="34" charset="0"/>
              </a:rPr>
              <a:t>اللبن  ومادة البوله (يوريا </a:t>
            </a:r>
            <a:r>
              <a:rPr lang="en-US" sz="2800" dirty="0">
                <a:latin typeface="Microsoft Sans Serif" pitchFamily="34" charset="0"/>
                <a:ea typeface="Times New Roman" pitchFamily="18" charset="0"/>
                <a:cs typeface="Microsoft Sans Serif" pitchFamily="34" charset="0"/>
              </a:rPr>
              <a:t>Urea</a:t>
            </a:r>
            <a:r>
              <a:rPr lang="ar-SA" sz="2800" dirty="0">
                <a:latin typeface="Microsoft Sans Serif" pitchFamily="34" charset="0"/>
                <a:ea typeface="Times New Roman" pitchFamily="18" charset="0"/>
                <a:cs typeface="Microsoft Sans Serif" pitchFamily="34" charset="0"/>
              </a:rPr>
              <a:t>) </a:t>
            </a:r>
            <a:r>
              <a:rPr lang="ar-SA" sz="2800" dirty="0" smtClean="0">
                <a:latin typeface="Microsoft Sans Serif" pitchFamily="34" charset="0"/>
                <a:ea typeface="Times New Roman" pitchFamily="18" charset="0"/>
                <a:cs typeface="Microsoft Sans Serif" pitchFamily="34" charset="0"/>
              </a:rPr>
              <a:t>. فهو </a:t>
            </a:r>
            <a:r>
              <a:rPr lang="ar-SA" sz="2800" dirty="0">
                <a:latin typeface="Microsoft Sans Serif" pitchFamily="34" charset="0"/>
                <a:ea typeface="Times New Roman" pitchFamily="18" charset="0"/>
                <a:cs typeface="Microsoft Sans Serif" pitchFamily="34" charset="0"/>
              </a:rPr>
              <a:t>بذلك يشبه في تركيبه إلى حد ما تركيب البول </a:t>
            </a:r>
            <a:r>
              <a:rPr lang="ar-SA" sz="2800" dirty="0" smtClean="0">
                <a:latin typeface="Microsoft Sans Serif" pitchFamily="34" charset="0"/>
                <a:ea typeface="Times New Roman" pitchFamily="18" charset="0"/>
                <a:cs typeface="Microsoft Sans Serif" pitchFamily="34" charset="0"/>
              </a:rPr>
              <a:t>.</a:t>
            </a:r>
            <a:endParaRPr lang="en-US" sz="2800" dirty="0">
              <a:latin typeface="Microsoft Sans Serif" pitchFamily="34" charset="0"/>
              <a:cs typeface="Microsoft Sans Serif" pitchFamily="34" charset="0"/>
            </a:endParaRPr>
          </a:p>
          <a:p>
            <a:pPr marL="342900" indent="-342900">
              <a:tabLst>
                <a:tab pos="98425" algn="l"/>
              </a:tabLst>
            </a:pPr>
            <a:r>
              <a:rPr lang="ar-SA" sz="2800" dirty="0">
                <a:latin typeface="Microsoft Sans Serif" pitchFamily="34" charset="0"/>
                <a:cs typeface="Microsoft Sans Serif" pitchFamily="34" charset="0"/>
              </a:rPr>
              <a:t> </a:t>
            </a:r>
            <a:r>
              <a:rPr lang="ar-SA" sz="3600" b="1" dirty="0" smtClean="0">
                <a:solidFill>
                  <a:srgbClr val="00FF00"/>
                </a:solidFill>
                <a:latin typeface="Microsoft Sans Serif" pitchFamily="34" charset="0"/>
                <a:cs typeface="Microsoft Sans Serif" pitchFamily="34" charset="0"/>
              </a:rPr>
              <a:t>وظائف </a:t>
            </a:r>
            <a:r>
              <a:rPr lang="ar-SA" sz="3600" b="1" dirty="0">
                <a:solidFill>
                  <a:srgbClr val="00FF00"/>
                </a:solidFill>
                <a:latin typeface="Microsoft Sans Serif" pitchFamily="34" charset="0"/>
                <a:cs typeface="Microsoft Sans Serif" pitchFamily="34" charset="0"/>
              </a:rPr>
              <a:t>الجلد في الجسم</a:t>
            </a:r>
            <a:endParaRPr lang="en-US" sz="3600" b="1" dirty="0">
              <a:solidFill>
                <a:srgbClr val="00FF00"/>
              </a:solidFill>
              <a:latin typeface="Microsoft Sans Serif" pitchFamily="34" charset="0"/>
              <a:cs typeface="Microsoft Sans Serif" pitchFamily="34" charset="0"/>
            </a:endParaRPr>
          </a:p>
          <a:p>
            <a:pPr marL="342900" indent="-342900">
              <a:buFontTx/>
              <a:buAutoNum type="arabicParenR"/>
              <a:tabLst>
                <a:tab pos="98425" algn="l"/>
              </a:tabLst>
            </a:pPr>
            <a:r>
              <a:rPr lang="ar-SA" sz="2800" dirty="0">
                <a:latin typeface="Microsoft Sans Serif" pitchFamily="34" charset="0"/>
                <a:cs typeface="Microsoft Sans Serif" pitchFamily="34" charset="0"/>
              </a:rPr>
              <a:t> إفراز العرق </a:t>
            </a:r>
            <a:endParaRPr lang="en-US" sz="2800" dirty="0">
              <a:latin typeface="Microsoft Sans Serif" pitchFamily="34" charset="0"/>
              <a:cs typeface="Microsoft Sans Serif" pitchFamily="34" charset="0"/>
            </a:endParaRPr>
          </a:p>
          <a:p>
            <a:pPr marL="342900" indent="-342900">
              <a:buFontTx/>
              <a:buAutoNum type="arabicParenR"/>
              <a:tabLst>
                <a:tab pos="98425" algn="l"/>
              </a:tabLst>
            </a:pPr>
            <a:r>
              <a:rPr lang="ar-SA" sz="2800" dirty="0">
                <a:latin typeface="Microsoft Sans Serif" pitchFamily="34" charset="0"/>
                <a:cs typeface="Microsoft Sans Serif" pitchFamily="34" charset="0"/>
              </a:rPr>
              <a:t> يحمي الأجزاء والأعضاء الداخلية من الجسم، </a:t>
            </a:r>
            <a:endParaRPr lang="en-US" sz="2800" dirty="0">
              <a:latin typeface="Microsoft Sans Serif" pitchFamily="34" charset="0"/>
              <a:cs typeface="Microsoft Sans Serif" pitchFamily="34" charset="0"/>
            </a:endParaRPr>
          </a:p>
          <a:p>
            <a:pPr marL="342900" indent="-342900">
              <a:buFontTx/>
              <a:buAutoNum type="arabicParenR"/>
              <a:tabLst>
                <a:tab pos="98425" algn="l"/>
              </a:tabLst>
            </a:pPr>
            <a:r>
              <a:rPr lang="ar-SA" sz="2800" dirty="0">
                <a:latin typeface="Microsoft Sans Serif" pitchFamily="34" charset="0"/>
                <a:cs typeface="Microsoft Sans Serif" pitchFamily="34" charset="0"/>
              </a:rPr>
              <a:t> يعمل على تنظيم درجة حرارة الجسم . </a:t>
            </a:r>
            <a:endParaRPr lang="en-US" sz="2800" dirty="0">
              <a:latin typeface="Microsoft Sans Serif" pitchFamily="34" charset="0"/>
              <a:cs typeface="Microsoft Sans Serif" pitchFamily="34" charset="0"/>
            </a:endParaRPr>
          </a:p>
          <a:p>
            <a:pPr marL="342900" indent="-342900">
              <a:buFontTx/>
              <a:buAutoNum type="arabicParenR"/>
              <a:tabLst>
                <a:tab pos="98425" algn="l"/>
              </a:tabLst>
            </a:pPr>
            <a:r>
              <a:rPr lang="ar-SA" sz="2800" dirty="0">
                <a:latin typeface="Microsoft Sans Serif" pitchFamily="34" charset="0"/>
                <a:cs typeface="Microsoft Sans Serif" pitchFamily="34" charset="0"/>
              </a:rPr>
              <a:t> يحتوي على أعصاب الحس الخاصة بالحرارة والرطوبة والضغط واللمس والألم، </a:t>
            </a:r>
            <a:endParaRPr lang="ar-SA" sz="2800" dirty="0" smtClean="0">
              <a:latin typeface="Microsoft Sans Serif" pitchFamily="34" charset="0"/>
              <a:cs typeface="Microsoft Sans Serif" pitchFamily="34" charset="0"/>
            </a:endParaRPr>
          </a:p>
          <a:p>
            <a:pPr marL="342900" indent="-342900">
              <a:buFontTx/>
              <a:buAutoNum type="arabicParenR"/>
              <a:tabLst>
                <a:tab pos="98425" algn="l"/>
              </a:tabLst>
            </a:pPr>
            <a:r>
              <a:rPr lang="ar-SA" sz="2800" dirty="0" smtClean="0">
                <a:latin typeface="Microsoft Sans Serif" pitchFamily="34" charset="0"/>
                <a:cs typeface="Microsoft Sans Serif" pitchFamily="34" charset="0"/>
              </a:rPr>
              <a:t>تكوين فيتامين دال</a:t>
            </a:r>
            <a:endParaRPr lang="en-US" sz="4000" dirty="0">
              <a:latin typeface="Arial" pitchFamily="34" charset="0"/>
            </a:endParaRPr>
          </a:p>
        </p:txBody>
      </p:sp>
      <p:sp>
        <p:nvSpPr>
          <p:cNvPr id="3" name="عنوان 2"/>
          <p:cNvSpPr>
            <a:spLocks noGrp="1"/>
          </p:cNvSpPr>
          <p:nvPr>
            <p:ph type="title"/>
          </p:nvPr>
        </p:nvSpPr>
        <p:spPr/>
        <p:txBody>
          <a:bodyPr/>
          <a:lstStyle/>
          <a:p>
            <a:r>
              <a:rPr lang="ar-SA" sz="4400" dirty="0" smtClean="0">
                <a:solidFill>
                  <a:srgbClr val="00FF00"/>
                </a:solidFill>
                <a:latin typeface="Microsoft Sans Serif" pitchFamily="34" charset="0"/>
                <a:ea typeface="Times New Roman" pitchFamily="18" charset="0"/>
                <a:cs typeface="Microsoft Sans Serif" pitchFamily="34" charset="0"/>
              </a:rPr>
              <a:t>الـعـرق</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314">
                                            <p:txEl>
                                              <p:pRg st="0" end="0"/>
                                            </p:txEl>
                                          </p:spTgt>
                                        </p:tgtEl>
                                        <p:attrNameLst>
                                          <p:attrName>style.visibility</p:attrName>
                                        </p:attrNameLst>
                                      </p:cBhvr>
                                      <p:to>
                                        <p:strVal val="visible"/>
                                      </p:to>
                                    </p:set>
                                    <p:animEffect transition="in" filter="wipe(down)">
                                      <p:cBhvr>
                                        <p:cTn id="12" dur="500"/>
                                        <p:tgtEl>
                                          <p:spTgt spid="1331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314">
                                            <p:txEl>
                                              <p:pRg st="1" end="1"/>
                                            </p:txEl>
                                          </p:spTgt>
                                        </p:tgtEl>
                                        <p:attrNameLst>
                                          <p:attrName>style.visibility</p:attrName>
                                        </p:attrNameLst>
                                      </p:cBhvr>
                                      <p:to>
                                        <p:strVal val="visible"/>
                                      </p:to>
                                    </p:set>
                                    <p:animEffect transition="in" filter="wipe(down)">
                                      <p:cBhvr>
                                        <p:cTn id="17" dur="500"/>
                                        <p:tgtEl>
                                          <p:spTgt spid="1331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3314">
                                            <p:txEl>
                                              <p:pRg st="2" end="2"/>
                                            </p:txEl>
                                          </p:spTgt>
                                        </p:tgtEl>
                                        <p:attrNameLst>
                                          <p:attrName>style.visibility</p:attrName>
                                        </p:attrNameLst>
                                      </p:cBhvr>
                                      <p:to>
                                        <p:strVal val="visible"/>
                                      </p:to>
                                    </p:set>
                                    <p:animEffect transition="in" filter="wipe(down)">
                                      <p:cBhvr>
                                        <p:cTn id="22" dur="500"/>
                                        <p:tgtEl>
                                          <p:spTgt spid="1331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3314">
                                            <p:txEl>
                                              <p:pRg st="3" end="3"/>
                                            </p:txEl>
                                          </p:spTgt>
                                        </p:tgtEl>
                                        <p:attrNameLst>
                                          <p:attrName>style.visibility</p:attrName>
                                        </p:attrNameLst>
                                      </p:cBhvr>
                                      <p:to>
                                        <p:strVal val="visible"/>
                                      </p:to>
                                    </p:set>
                                    <p:animEffect transition="in" filter="wipe(down)">
                                      <p:cBhvr>
                                        <p:cTn id="27" dur="500"/>
                                        <p:tgtEl>
                                          <p:spTgt spid="1331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3314">
                                            <p:txEl>
                                              <p:pRg st="4" end="4"/>
                                            </p:txEl>
                                          </p:spTgt>
                                        </p:tgtEl>
                                        <p:attrNameLst>
                                          <p:attrName>style.visibility</p:attrName>
                                        </p:attrNameLst>
                                      </p:cBhvr>
                                      <p:to>
                                        <p:strVal val="visible"/>
                                      </p:to>
                                    </p:set>
                                    <p:animEffect transition="in" filter="wipe(down)">
                                      <p:cBhvr>
                                        <p:cTn id="32" dur="500"/>
                                        <p:tgtEl>
                                          <p:spTgt spid="1331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3314">
                                            <p:txEl>
                                              <p:pRg st="5" end="5"/>
                                            </p:txEl>
                                          </p:spTgt>
                                        </p:tgtEl>
                                        <p:attrNameLst>
                                          <p:attrName>style.visibility</p:attrName>
                                        </p:attrNameLst>
                                      </p:cBhvr>
                                      <p:to>
                                        <p:strVal val="visible"/>
                                      </p:to>
                                    </p:set>
                                    <p:animEffect transition="in" filter="wipe(down)">
                                      <p:cBhvr>
                                        <p:cTn id="37" dur="500"/>
                                        <p:tgtEl>
                                          <p:spTgt spid="13314">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3314">
                                            <p:txEl>
                                              <p:pRg st="6" end="6"/>
                                            </p:txEl>
                                          </p:spTgt>
                                        </p:tgtEl>
                                        <p:attrNameLst>
                                          <p:attrName>style.visibility</p:attrName>
                                        </p:attrNameLst>
                                      </p:cBhvr>
                                      <p:to>
                                        <p:strVal val="visible"/>
                                      </p:to>
                                    </p:set>
                                    <p:animEffect transition="in" filter="wipe(down)">
                                      <p:cBhvr>
                                        <p:cTn id="42" dur="500"/>
                                        <p:tgtEl>
                                          <p:spTgt spid="1331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uild="p"/>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17488" y="1812947"/>
            <a:ext cx="8675687" cy="3970318"/>
          </a:xfrm>
          <a:prstGeom prst="rect">
            <a:avLst/>
          </a:prstGeom>
          <a:noFill/>
          <a:ln w="9525">
            <a:noFill/>
            <a:miter lim="800000"/>
            <a:headEnd/>
            <a:tailEnd/>
          </a:ln>
        </p:spPr>
        <p:txBody>
          <a:bodyPr anchor="ctr">
            <a:spAutoFit/>
          </a:bodyPr>
          <a:lstStyle/>
          <a:p>
            <a:pPr eaLnBrk="0" hangingPunct="0">
              <a:tabLst>
                <a:tab pos="98425" algn="l"/>
                <a:tab pos="225425" algn="l"/>
                <a:tab pos="352425" algn="l"/>
              </a:tabLst>
            </a:pPr>
            <a:r>
              <a:rPr lang="ar-SA" sz="2800" b="1" dirty="0" smtClean="0">
                <a:latin typeface="Microsoft Sans Serif" pitchFamily="34" charset="0"/>
                <a:cs typeface="Microsoft Sans Serif" pitchFamily="34" charset="0"/>
              </a:rPr>
              <a:t>1) طريقة </a:t>
            </a:r>
            <a:r>
              <a:rPr lang="ar-SA" sz="2800" b="1" dirty="0">
                <a:latin typeface="Microsoft Sans Serif" pitchFamily="34" charset="0"/>
                <a:cs typeface="Microsoft Sans Serif" pitchFamily="34" charset="0"/>
              </a:rPr>
              <a:t>الانتشار البسيط خلال ثغور الأوراق . </a:t>
            </a:r>
            <a:endParaRPr lang="en-US" sz="2800" b="1" dirty="0">
              <a:cs typeface="Times New Roman" pitchFamily="18" charset="0"/>
            </a:endParaRPr>
          </a:p>
          <a:p>
            <a:pPr eaLnBrk="0" hangingPunct="0">
              <a:tabLst>
                <a:tab pos="98425" algn="l"/>
                <a:tab pos="225425" algn="l"/>
                <a:tab pos="352425" algn="l"/>
              </a:tabLst>
            </a:pPr>
            <a:r>
              <a:rPr lang="ar-SA" sz="2800" b="1" dirty="0" smtClean="0">
                <a:latin typeface="Microsoft Sans Serif" pitchFamily="34" charset="0"/>
                <a:cs typeface="Microsoft Sans Serif" pitchFamily="34" charset="0"/>
              </a:rPr>
              <a:t>2) بتحويل الفضلات إلى </a:t>
            </a:r>
            <a:r>
              <a:rPr lang="ar-SA" sz="2800" b="1" dirty="0">
                <a:latin typeface="Microsoft Sans Serif" pitchFamily="34" charset="0"/>
                <a:cs typeface="Microsoft Sans Serif" pitchFamily="34" charset="0"/>
              </a:rPr>
              <a:t>مركبات متبلورة راسبة تبقى داخل النبات. </a:t>
            </a:r>
            <a:endParaRPr lang="en-US" sz="2800" b="1" dirty="0">
              <a:cs typeface="Times New Roman" pitchFamily="18" charset="0"/>
            </a:endParaRPr>
          </a:p>
          <a:p>
            <a:pPr eaLnBrk="0" hangingPunct="0">
              <a:tabLst>
                <a:tab pos="98425" algn="l"/>
                <a:tab pos="225425" algn="l"/>
                <a:tab pos="352425" algn="l"/>
              </a:tabLst>
            </a:pPr>
            <a:r>
              <a:rPr lang="ar-SA" sz="2800" b="1" dirty="0" smtClean="0">
                <a:latin typeface="Microsoft Sans Serif" pitchFamily="34" charset="0"/>
                <a:cs typeface="Microsoft Sans Serif" pitchFamily="34" charset="0"/>
              </a:rPr>
              <a:t>3) ترسيب </a:t>
            </a:r>
            <a:r>
              <a:rPr lang="ar-SA" sz="2800" b="1" dirty="0">
                <a:latin typeface="Microsoft Sans Serif" pitchFamily="34" charset="0"/>
                <a:cs typeface="Microsoft Sans Serif" pitchFamily="34" charset="0"/>
              </a:rPr>
              <a:t>الكالسيوم الزائد عن حاجتها في الأوراق التي تتساقط،</a:t>
            </a:r>
            <a:endParaRPr lang="en-US" sz="2800" b="1" dirty="0">
              <a:cs typeface="Times New Roman" pitchFamily="18" charset="0"/>
            </a:endParaRPr>
          </a:p>
          <a:p>
            <a:pPr eaLnBrk="0" hangingPunct="0">
              <a:tabLst>
                <a:tab pos="98425" algn="l"/>
                <a:tab pos="225425" algn="l"/>
                <a:tab pos="352425" algn="l"/>
              </a:tabLst>
            </a:pPr>
            <a:r>
              <a:rPr lang="ar-SA" sz="2800" b="1" dirty="0" smtClean="0">
                <a:latin typeface="Microsoft Sans Serif" pitchFamily="34" charset="0"/>
                <a:cs typeface="Microsoft Sans Serif" pitchFamily="34" charset="0"/>
              </a:rPr>
              <a:t>4) </a:t>
            </a:r>
            <a:r>
              <a:rPr lang="ar-SA" sz="2800" b="1" dirty="0">
                <a:latin typeface="Microsoft Sans Serif" pitchFamily="34" charset="0"/>
                <a:cs typeface="Microsoft Sans Serif" pitchFamily="34" charset="0"/>
              </a:rPr>
              <a:t>نباتات تفرز </a:t>
            </a:r>
            <a:r>
              <a:rPr lang="ar-SA" sz="2800" b="1" dirty="0" smtClean="0">
                <a:latin typeface="Microsoft Sans Serif" pitchFamily="34" charset="0"/>
                <a:cs typeface="Microsoft Sans Serif" pitchFamily="34" charset="0"/>
              </a:rPr>
              <a:t>الفضلات مثل </a:t>
            </a:r>
            <a:r>
              <a:rPr lang="ar-SA" sz="2800" b="1" dirty="0">
                <a:latin typeface="Microsoft Sans Serif" pitchFamily="34" charset="0"/>
                <a:cs typeface="Microsoft Sans Serif" pitchFamily="34" charset="0"/>
              </a:rPr>
              <a:t>شجر </a:t>
            </a:r>
            <a:r>
              <a:rPr lang="ar-SA" sz="2800" b="1" dirty="0" smtClean="0">
                <a:latin typeface="Microsoft Sans Serif" pitchFamily="34" charset="0"/>
                <a:cs typeface="Microsoft Sans Serif" pitchFamily="34" charset="0"/>
              </a:rPr>
              <a:t>المطاط  </a:t>
            </a:r>
            <a:r>
              <a:rPr lang="ar-SA" sz="2800" b="1" dirty="0">
                <a:latin typeface="Microsoft Sans Serif" pitchFamily="34" charset="0"/>
                <a:cs typeface="Microsoft Sans Serif" pitchFamily="34" charset="0"/>
              </a:rPr>
              <a:t>.</a:t>
            </a:r>
            <a:endParaRPr lang="en-US" sz="2800" b="1" dirty="0">
              <a:cs typeface="Times New Roman" pitchFamily="18" charset="0"/>
            </a:endParaRPr>
          </a:p>
          <a:p>
            <a:pPr eaLnBrk="0" hangingPunct="0">
              <a:tabLst>
                <a:tab pos="98425" algn="l"/>
                <a:tab pos="225425" algn="l"/>
                <a:tab pos="352425" algn="l"/>
              </a:tabLst>
            </a:pPr>
            <a:r>
              <a:rPr lang="ar-SA" sz="2800" b="1" dirty="0" smtClean="0">
                <a:latin typeface="Microsoft Sans Serif" pitchFamily="34" charset="0"/>
                <a:cs typeface="Microsoft Sans Serif" pitchFamily="34" charset="0"/>
              </a:rPr>
              <a:t>5 )على </a:t>
            </a:r>
            <a:r>
              <a:rPr lang="ar-SA" sz="2800" b="1" dirty="0">
                <a:latin typeface="Microsoft Sans Serif" pitchFamily="34" charset="0"/>
                <a:cs typeface="Microsoft Sans Serif" pitchFamily="34" charset="0"/>
              </a:rPr>
              <a:t>هيئة بخار عن طريق </a:t>
            </a:r>
            <a:r>
              <a:rPr lang="ar-SA" sz="2800" b="1" dirty="0" smtClean="0">
                <a:latin typeface="Microsoft Sans Serif" pitchFamily="34" charset="0"/>
                <a:cs typeface="Microsoft Sans Serif" pitchFamily="34" charset="0"/>
              </a:rPr>
              <a:t>الثغور  </a:t>
            </a:r>
            <a:endParaRPr lang="ar-SA" sz="2800" b="1" dirty="0">
              <a:latin typeface="Microsoft Sans Serif" pitchFamily="34" charset="0"/>
              <a:cs typeface="Microsoft Sans Serif" pitchFamily="34" charset="0"/>
            </a:endParaRPr>
          </a:p>
          <a:p>
            <a:pPr eaLnBrk="0" hangingPunct="0">
              <a:tabLst>
                <a:tab pos="98425" algn="l"/>
                <a:tab pos="225425" algn="l"/>
                <a:tab pos="352425" algn="l"/>
              </a:tabLst>
            </a:pPr>
            <a:r>
              <a:rPr lang="ar-SA" sz="2800" b="1" dirty="0" smtClean="0">
                <a:latin typeface="Microsoft Sans Serif" pitchFamily="34" charset="0"/>
                <a:cs typeface="Microsoft Sans Serif" pitchFamily="34" charset="0"/>
              </a:rPr>
              <a:t>6 ) عن </a:t>
            </a:r>
            <a:r>
              <a:rPr lang="ar-SA" sz="2800" b="1" dirty="0">
                <a:latin typeface="Microsoft Sans Serif" pitchFamily="34" charset="0"/>
                <a:cs typeface="Microsoft Sans Serif" pitchFamily="34" charset="0"/>
              </a:rPr>
              <a:t>طريق الطبقة الشمعية التي تغطي البشرة وتسمى الكيوتين </a:t>
            </a:r>
            <a:endParaRPr lang="ar-SA" sz="2800" b="1" dirty="0" smtClean="0">
              <a:latin typeface="Microsoft Sans Serif" pitchFamily="34" charset="0"/>
              <a:cs typeface="Microsoft Sans Serif" pitchFamily="34" charset="0"/>
            </a:endParaRPr>
          </a:p>
          <a:p>
            <a:pPr eaLnBrk="0" hangingPunct="0">
              <a:tabLst>
                <a:tab pos="98425" algn="l"/>
                <a:tab pos="225425" algn="l"/>
                <a:tab pos="352425" algn="l"/>
              </a:tabLst>
            </a:pPr>
            <a:r>
              <a:rPr lang="ar-SA" sz="2800" b="1" dirty="0" smtClean="0">
                <a:latin typeface="Microsoft Sans Serif" pitchFamily="34" charset="0"/>
                <a:cs typeface="Microsoft Sans Serif" pitchFamily="34" charset="0"/>
              </a:rPr>
              <a:t>7 )وهناك </a:t>
            </a:r>
            <a:r>
              <a:rPr lang="ar-SA" sz="2800" b="1" dirty="0">
                <a:latin typeface="Microsoft Sans Serif" pitchFamily="34" charset="0"/>
                <a:cs typeface="Microsoft Sans Serif" pitchFamily="34" charset="0"/>
              </a:rPr>
              <a:t>جزء آخر من الماء يفقد عن طريق العديسات </a:t>
            </a:r>
            <a:endParaRPr lang="en-US" sz="2800" b="1" dirty="0">
              <a:cs typeface="Times New Roman" pitchFamily="18" charset="0"/>
            </a:endParaRPr>
          </a:p>
          <a:p>
            <a:pPr eaLnBrk="0" hangingPunct="0">
              <a:tabLst>
                <a:tab pos="98425" algn="l"/>
                <a:tab pos="225425" algn="l"/>
                <a:tab pos="352425" algn="l"/>
              </a:tabLst>
            </a:pPr>
            <a:r>
              <a:rPr lang="ar-SA" sz="2800" b="1" dirty="0" smtClean="0">
                <a:solidFill>
                  <a:srgbClr val="00FF00"/>
                </a:solidFill>
                <a:latin typeface="Microsoft Sans Serif" pitchFamily="34" charset="0"/>
                <a:cs typeface="Microsoft Sans Serif" pitchFamily="34" charset="0"/>
              </a:rPr>
              <a:t>تعريف الإدماع :</a:t>
            </a:r>
            <a:r>
              <a:rPr lang="ar-SA" sz="2800" b="1" dirty="0" smtClean="0">
                <a:latin typeface="Microsoft Sans Serif" pitchFamily="34" charset="0"/>
                <a:cs typeface="Microsoft Sans Serif" pitchFamily="34" charset="0"/>
              </a:rPr>
              <a:t> </a:t>
            </a:r>
            <a:r>
              <a:rPr lang="ar-SA" sz="2800" b="1" dirty="0">
                <a:latin typeface="Microsoft Sans Serif" pitchFamily="34" charset="0"/>
                <a:cs typeface="Microsoft Sans Serif" pitchFamily="34" charset="0"/>
              </a:rPr>
              <a:t>هو فقد النبات الماء على هيئة قطرات </a:t>
            </a:r>
            <a:endParaRPr lang="ar-SA" sz="2800" b="1" dirty="0">
              <a:latin typeface="Microsoft Sans Serif" pitchFamily="34" charset="0"/>
              <a:cs typeface="Times New Roman" pitchFamily="18" charset="0"/>
            </a:endParaRPr>
          </a:p>
          <a:p>
            <a:pPr eaLnBrk="0" hangingPunct="0">
              <a:tabLst>
                <a:tab pos="98425" algn="l"/>
                <a:tab pos="225425" algn="l"/>
                <a:tab pos="352425" algn="l"/>
              </a:tabLst>
            </a:pPr>
            <a:r>
              <a:rPr lang="ar-SA" sz="2800" b="1" dirty="0" smtClean="0">
                <a:solidFill>
                  <a:srgbClr val="00FF00"/>
                </a:solidFill>
                <a:latin typeface="Microsoft Sans Serif" pitchFamily="34" charset="0"/>
                <a:cs typeface="Microsoft Sans Serif" pitchFamily="34" charset="0"/>
              </a:rPr>
              <a:t>تعريف </a:t>
            </a:r>
            <a:r>
              <a:rPr lang="ar-SA" sz="2800" b="1" smtClean="0">
                <a:solidFill>
                  <a:srgbClr val="00FF00"/>
                </a:solidFill>
                <a:latin typeface="Microsoft Sans Serif" pitchFamily="34" charset="0"/>
                <a:cs typeface="Microsoft Sans Serif" pitchFamily="34" charset="0"/>
              </a:rPr>
              <a:t>النتح</a:t>
            </a:r>
            <a:r>
              <a:rPr lang="ar-SA" sz="2800" b="1" smtClean="0">
                <a:solidFill>
                  <a:srgbClr val="008000"/>
                </a:solidFill>
                <a:latin typeface="Microsoft Sans Serif" pitchFamily="34" charset="0"/>
                <a:cs typeface="Microsoft Sans Serif" pitchFamily="34" charset="0"/>
              </a:rPr>
              <a:t> : </a:t>
            </a:r>
            <a:r>
              <a:rPr lang="ar-SA" sz="2800" b="1" dirty="0" smtClean="0">
                <a:latin typeface="Microsoft Sans Serif" pitchFamily="34" charset="0"/>
                <a:cs typeface="Microsoft Sans Serif" pitchFamily="34" charset="0"/>
              </a:rPr>
              <a:t>هو</a:t>
            </a:r>
            <a:r>
              <a:rPr lang="ar-SA" sz="2800" b="1" dirty="0" smtClean="0">
                <a:solidFill>
                  <a:srgbClr val="008000"/>
                </a:solidFill>
                <a:latin typeface="Microsoft Sans Serif" pitchFamily="34" charset="0"/>
                <a:cs typeface="Microsoft Sans Serif" pitchFamily="34" charset="0"/>
              </a:rPr>
              <a:t> </a:t>
            </a:r>
            <a:r>
              <a:rPr lang="ar-SA" sz="2800" b="1" dirty="0">
                <a:latin typeface="Microsoft Sans Serif" pitchFamily="34" charset="0"/>
                <a:cs typeface="Microsoft Sans Serif" pitchFamily="34" charset="0"/>
              </a:rPr>
              <a:t>خروج الماء من أوراق النباتات على شكل بخار</a:t>
            </a:r>
            <a:endParaRPr lang="en-US" sz="2800" b="1" dirty="0">
              <a:cs typeface="Times New Roman" pitchFamily="18" charset="0"/>
            </a:endParaRPr>
          </a:p>
        </p:txBody>
      </p:sp>
      <p:sp>
        <p:nvSpPr>
          <p:cNvPr id="3" name="عنوان 2"/>
          <p:cNvSpPr>
            <a:spLocks noGrp="1"/>
          </p:cNvSpPr>
          <p:nvPr>
            <p:ph type="title"/>
          </p:nvPr>
        </p:nvSpPr>
        <p:spPr/>
        <p:txBody>
          <a:bodyPr>
            <a:normAutofit/>
          </a:bodyPr>
          <a:lstStyle/>
          <a:p>
            <a:r>
              <a:rPr lang="ar-SA" sz="4400" dirty="0" smtClean="0">
                <a:solidFill>
                  <a:srgbClr val="00FF00"/>
                </a:solidFill>
                <a:latin typeface="Microsoft Sans Serif" pitchFamily="34" charset="0"/>
                <a:ea typeface="Times New Roman" pitchFamily="18" charset="0"/>
                <a:cs typeface="Microsoft Sans Serif" pitchFamily="34" charset="0"/>
              </a:rPr>
              <a:t>الإخراج والنتح في النبات</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338">
                                            <p:txEl>
                                              <p:pRg st="0" end="0"/>
                                            </p:txEl>
                                          </p:spTgt>
                                        </p:tgtEl>
                                        <p:attrNameLst>
                                          <p:attrName>style.visibility</p:attrName>
                                        </p:attrNameLst>
                                      </p:cBhvr>
                                      <p:to>
                                        <p:strVal val="visible"/>
                                      </p:to>
                                    </p:set>
                                    <p:animEffect transition="in" filter="wipe(down)">
                                      <p:cBhvr>
                                        <p:cTn id="12" dur="500"/>
                                        <p:tgtEl>
                                          <p:spTgt spid="1433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338">
                                            <p:txEl>
                                              <p:pRg st="1" end="1"/>
                                            </p:txEl>
                                          </p:spTgt>
                                        </p:tgtEl>
                                        <p:attrNameLst>
                                          <p:attrName>style.visibility</p:attrName>
                                        </p:attrNameLst>
                                      </p:cBhvr>
                                      <p:to>
                                        <p:strVal val="visible"/>
                                      </p:to>
                                    </p:set>
                                    <p:animEffect transition="in" filter="wipe(down)">
                                      <p:cBhvr>
                                        <p:cTn id="17" dur="500"/>
                                        <p:tgtEl>
                                          <p:spTgt spid="1433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338">
                                            <p:txEl>
                                              <p:pRg st="2" end="2"/>
                                            </p:txEl>
                                          </p:spTgt>
                                        </p:tgtEl>
                                        <p:attrNameLst>
                                          <p:attrName>style.visibility</p:attrName>
                                        </p:attrNameLst>
                                      </p:cBhvr>
                                      <p:to>
                                        <p:strVal val="visible"/>
                                      </p:to>
                                    </p:set>
                                    <p:animEffect transition="in" filter="wipe(down)">
                                      <p:cBhvr>
                                        <p:cTn id="22" dur="500"/>
                                        <p:tgtEl>
                                          <p:spTgt spid="1433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338">
                                            <p:txEl>
                                              <p:pRg st="3" end="3"/>
                                            </p:txEl>
                                          </p:spTgt>
                                        </p:tgtEl>
                                        <p:attrNameLst>
                                          <p:attrName>style.visibility</p:attrName>
                                        </p:attrNameLst>
                                      </p:cBhvr>
                                      <p:to>
                                        <p:strVal val="visible"/>
                                      </p:to>
                                    </p:set>
                                    <p:animEffect transition="in" filter="wipe(down)">
                                      <p:cBhvr>
                                        <p:cTn id="27" dur="500"/>
                                        <p:tgtEl>
                                          <p:spTgt spid="14338">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4338">
                                            <p:txEl>
                                              <p:pRg st="4" end="4"/>
                                            </p:txEl>
                                          </p:spTgt>
                                        </p:tgtEl>
                                        <p:attrNameLst>
                                          <p:attrName>style.visibility</p:attrName>
                                        </p:attrNameLst>
                                      </p:cBhvr>
                                      <p:to>
                                        <p:strVal val="visible"/>
                                      </p:to>
                                    </p:set>
                                    <p:animEffect transition="in" filter="wipe(down)">
                                      <p:cBhvr>
                                        <p:cTn id="32" dur="500"/>
                                        <p:tgtEl>
                                          <p:spTgt spid="14338">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4338">
                                            <p:txEl>
                                              <p:pRg st="5" end="5"/>
                                            </p:txEl>
                                          </p:spTgt>
                                        </p:tgtEl>
                                        <p:attrNameLst>
                                          <p:attrName>style.visibility</p:attrName>
                                        </p:attrNameLst>
                                      </p:cBhvr>
                                      <p:to>
                                        <p:strVal val="visible"/>
                                      </p:to>
                                    </p:set>
                                    <p:animEffect transition="in" filter="wipe(down)">
                                      <p:cBhvr>
                                        <p:cTn id="37" dur="500"/>
                                        <p:tgtEl>
                                          <p:spTgt spid="14338">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4338">
                                            <p:txEl>
                                              <p:pRg st="6" end="6"/>
                                            </p:txEl>
                                          </p:spTgt>
                                        </p:tgtEl>
                                        <p:attrNameLst>
                                          <p:attrName>style.visibility</p:attrName>
                                        </p:attrNameLst>
                                      </p:cBhvr>
                                      <p:to>
                                        <p:strVal val="visible"/>
                                      </p:to>
                                    </p:set>
                                    <p:animEffect transition="in" filter="wipe(down)">
                                      <p:cBhvr>
                                        <p:cTn id="42" dur="500"/>
                                        <p:tgtEl>
                                          <p:spTgt spid="14338">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4338">
                                            <p:txEl>
                                              <p:pRg st="7" end="7"/>
                                            </p:txEl>
                                          </p:spTgt>
                                        </p:tgtEl>
                                        <p:attrNameLst>
                                          <p:attrName>style.visibility</p:attrName>
                                        </p:attrNameLst>
                                      </p:cBhvr>
                                      <p:to>
                                        <p:strVal val="visible"/>
                                      </p:to>
                                    </p:set>
                                    <p:animEffect transition="in" filter="wipe(down)">
                                      <p:cBhvr>
                                        <p:cTn id="47" dur="500"/>
                                        <p:tgtEl>
                                          <p:spTgt spid="14338">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4338">
                                            <p:txEl>
                                              <p:pRg st="8" end="8"/>
                                            </p:txEl>
                                          </p:spTgt>
                                        </p:tgtEl>
                                        <p:attrNameLst>
                                          <p:attrName>style.visibility</p:attrName>
                                        </p:attrNameLst>
                                      </p:cBhvr>
                                      <p:to>
                                        <p:strVal val="visible"/>
                                      </p:to>
                                    </p:set>
                                    <p:animEffect transition="in" filter="wipe(down)">
                                      <p:cBhvr>
                                        <p:cTn id="52" dur="500"/>
                                        <p:tgtEl>
                                          <p:spTgt spid="1433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217488" y="1571612"/>
            <a:ext cx="8675687" cy="2554545"/>
          </a:xfrm>
          <a:prstGeom prst="rect">
            <a:avLst/>
          </a:prstGeom>
          <a:noFill/>
          <a:ln w="9525">
            <a:noFill/>
            <a:miter lim="800000"/>
            <a:headEnd/>
            <a:tailEnd/>
          </a:ln>
        </p:spPr>
        <p:txBody>
          <a:bodyPr wrap="square" anchor="ctr">
            <a:spAutoFit/>
          </a:bodyPr>
          <a:lstStyle/>
          <a:p>
            <a:pPr eaLnBrk="0" hangingPunct="0">
              <a:tabLst>
                <a:tab pos="98425" algn="l"/>
                <a:tab pos="225425" algn="l"/>
                <a:tab pos="352425" algn="l"/>
              </a:tabLst>
            </a:pPr>
            <a:r>
              <a:rPr lang="ar-SA" sz="3200" dirty="0" smtClean="0">
                <a:solidFill>
                  <a:srgbClr val="00B0F0"/>
                </a:solidFill>
                <a:latin typeface="Microsoft Sans Serif" pitchFamily="34" charset="0"/>
                <a:cs typeface="Microsoft Sans Serif" pitchFamily="34" charset="0"/>
              </a:rPr>
              <a:t>أ</a:t>
            </a:r>
            <a:r>
              <a:rPr lang="ar-SA" sz="3200" dirty="0">
                <a:solidFill>
                  <a:srgbClr val="00B0F0"/>
                </a:solidFill>
                <a:latin typeface="Microsoft Sans Serif" pitchFamily="34" charset="0"/>
                <a:cs typeface="Microsoft Sans Serif" pitchFamily="34" charset="0"/>
              </a:rPr>
              <a:t>)  عوامل داخلية متصلة بالنبات </a:t>
            </a:r>
            <a:endParaRPr lang="en-US" sz="3200" dirty="0">
              <a:solidFill>
                <a:srgbClr val="00B0F0"/>
              </a:solidFill>
              <a:cs typeface="Times New Roman" pitchFamily="18" charset="0"/>
            </a:endParaRPr>
          </a:p>
          <a:p>
            <a:pPr eaLnBrk="0" hangingPunct="0">
              <a:tabLst>
                <a:tab pos="98425" algn="l"/>
                <a:tab pos="225425" algn="l"/>
                <a:tab pos="352425" algn="l"/>
              </a:tabLst>
            </a:pPr>
            <a:r>
              <a:rPr lang="ar-SA" sz="3200" dirty="0">
                <a:latin typeface="Microsoft Sans Serif" pitchFamily="34" charset="0"/>
                <a:cs typeface="Microsoft Sans Serif" pitchFamily="34" charset="0"/>
              </a:rPr>
              <a:t>مثل : مساحة سطح الورقة، اتساع فتحات الثغور، عدد الثغور، كمية المحتوى المائي للخلية الناتجة  </a:t>
            </a:r>
            <a:endParaRPr lang="en-US" sz="3200" dirty="0">
              <a:cs typeface="Times New Roman" pitchFamily="18" charset="0"/>
            </a:endParaRPr>
          </a:p>
          <a:p>
            <a:pPr eaLnBrk="0" hangingPunct="0">
              <a:tabLst>
                <a:tab pos="98425" algn="l"/>
                <a:tab pos="225425" algn="l"/>
                <a:tab pos="352425" algn="l"/>
              </a:tabLst>
            </a:pPr>
            <a:r>
              <a:rPr lang="ar-SA" sz="3200" dirty="0">
                <a:solidFill>
                  <a:srgbClr val="00B0F0"/>
                </a:solidFill>
                <a:latin typeface="Microsoft Sans Serif" pitchFamily="34" charset="0"/>
                <a:cs typeface="Microsoft Sans Serif" pitchFamily="34" charset="0"/>
              </a:rPr>
              <a:t>ب) عوامل خارجية متصلة بالبيئة       </a:t>
            </a:r>
          </a:p>
          <a:p>
            <a:pPr eaLnBrk="0" hangingPunct="0">
              <a:tabLst>
                <a:tab pos="98425" algn="l"/>
                <a:tab pos="225425" algn="l"/>
                <a:tab pos="352425" algn="l"/>
              </a:tabLst>
            </a:pPr>
            <a:r>
              <a:rPr lang="ar-SA" sz="3200" dirty="0">
                <a:latin typeface="Microsoft Sans Serif" pitchFamily="34" charset="0"/>
                <a:cs typeface="Microsoft Sans Serif" pitchFamily="34" charset="0"/>
              </a:rPr>
              <a:t>مثل : الضوء، درجة الحرارة، معدل الرطوبة، الرياح .</a:t>
            </a:r>
            <a:endParaRPr lang="en-US" sz="3200" dirty="0">
              <a:cs typeface="Times New Roman" pitchFamily="18" charset="0"/>
            </a:endParaRPr>
          </a:p>
        </p:txBody>
      </p:sp>
      <p:sp>
        <p:nvSpPr>
          <p:cNvPr id="3" name="عنوان 2"/>
          <p:cNvSpPr>
            <a:spLocks noGrp="1"/>
          </p:cNvSpPr>
          <p:nvPr>
            <p:ph type="title"/>
          </p:nvPr>
        </p:nvSpPr>
        <p:spPr/>
        <p:txBody>
          <a:bodyPr>
            <a:normAutofit/>
          </a:bodyPr>
          <a:lstStyle/>
          <a:p>
            <a:r>
              <a:rPr lang="ar-SA" sz="4400" dirty="0" smtClean="0">
                <a:solidFill>
                  <a:srgbClr val="00FF00"/>
                </a:solidFill>
                <a:latin typeface="Microsoft Sans Serif" pitchFamily="34" charset="0"/>
                <a:ea typeface="Times New Roman" pitchFamily="18" charset="0"/>
                <a:cs typeface="AGA Dimnah Regular" pitchFamily="2" charset="-78"/>
              </a:rPr>
              <a:t>العوامل المؤثرة على معدل النتح</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2">
                                            <p:txEl>
                                              <p:pRg st="0" end="0"/>
                                            </p:txEl>
                                          </p:spTgt>
                                        </p:tgtEl>
                                        <p:attrNameLst>
                                          <p:attrName>style.visibility</p:attrName>
                                        </p:attrNameLst>
                                      </p:cBhvr>
                                      <p:to>
                                        <p:strVal val="visible"/>
                                      </p:to>
                                    </p:set>
                                    <p:anim calcmode="lin" valueType="num">
                                      <p:cBhvr additive="base">
                                        <p:cTn id="13" dur="500" fill="hold"/>
                                        <p:tgtEl>
                                          <p:spTgt spid="1536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362">
                                            <p:txEl>
                                              <p:pRg st="1" end="1"/>
                                            </p:txEl>
                                          </p:spTgt>
                                        </p:tgtEl>
                                        <p:attrNameLst>
                                          <p:attrName>style.visibility</p:attrName>
                                        </p:attrNameLst>
                                      </p:cBhvr>
                                      <p:to>
                                        <p:strVal val="visible"/>
                                      </p:to>
                                    </p:set>
                                    <p:anim calcmode="lin" valueType="num">
                                      <p:cBhvr additive="base">
                                        <p:cTn id="19" dur="500" fill="hold"/>
                                        <p:tgtEl>
                                          <p:spTgt spid="15362">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6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362">
                                            <p:txEl>
                                              <p:pRg st="2" end="2"/>
                                            </p:txEl>
                                          </p:spTgt>
                                        </p:tgtEl>
                                        <p:attrNameLst>
                                          <p:attrName>style.visibility</p:attrName>
                                        </p:attrNameLst>
                                      </p:cBhvr>
                                      <p:to>
                                        <p:strVal val="visible"/>
                                      </p:to>
                                    </p:set>
                                    <p:anim calcmode="lin" valueType="num">
                                      <p:cBhvr additive="base">
                                        <p:cTn id="25" dur="500" fill="hold"/>
                                        <p:tgtEl>
                                          <p:spTgt spid="15362">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36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362">
                                            <p:txEl>
                                              <p:pRg st="3" end="3"/>
                                            </p:txEl>
                                          </p:spTgt>
                                        </p:tgtEl>
                                        <p:attrNameLst>
                                          <p:attrName>style.visibility</p:attrName>
                                        </p:attrNameLst>
                                      </p:cBhvr>
                                      <p:to>
                                        <p:strVal val="visible"/>
                                      </p:to>
                                    </p:set>
                                    <p:anim calcmode="lin" valueType="num">
                                      <p:cBhvr additive="base">
                                        <p:cTn id="31" dur="500" fill="hold"/>
                                        <p:tgtEl>
                                          <p:spTgt spid="15362">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536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37"/>
          <p:cNvSpPr>
            <a:spLocks noChangeArrowheads="1"/>
          </p:cNvSpPr>
          <p:nvPr/>
        </p:nvSpPr>
        <p:spPr bwMode="auto">
          <a:xfrm>
            <a:off x="1" y="2088759"/>
            <a:ext cx="9144000" cy="3554819"/>
          </a:xfrm>
          <a:prstGeom prst="rect">
            <a:avLst/>
          </a:prstGeom>
          <a:noFill/>
          <a:ln w="9525">
            <a:noFill/>
            <a:miter lim="800000"/>
            <a:headEnd/>
            <a:tailEnd/>
          </a:ln>
        </p:spPr>
        <p:txBody>
          <a:bodyPr wrap="square" anchor="ctr">
            <a:spAutoFit/>
          </a:bodyPr>
          <a:lstStyle/>
          <a:p>
            <a:pPr>
              <a:tabLst>
                <a:tab pos="98425" algn="l"/>
              </a:tabLst>
            </a:pPr>
            <a:r>
              <a:rPr lang="ar-SA" sz="2600" dirty="0">
                <a:solidFill>
                  <a:srgbClr val="00B0F0"/>
                </a:solidFill>
                <a:latin typeface="Microsoft Sans Serif" pitchFamily="34" charset="0"/>
                <a:ea typeface="Times New Roman" pitchFamily="18" charset="0"/>
                <a:cs typeface="PT Bold Heading" pitchFamily="2" charset="-78"/>
              </a:rPr>
              <a:t>ي</a:t>
            </a:r>
            <a:r>
              <a:rPr lang="ar-SA" sz="2600" dirty="0" smtClean="0">
                <a:solidFill>
                  <a:srgbClr val="00B0F0"/>
                </a:solidFill>
                <a:latin typeface="Microsoft Sans Serif" pitchFamily="34" charset="0"/>
                <a:ea typeface="Times New Roman" pitchFamily="18" charset="0"/>
                <a:cs typeface="PT Bold Heading" pitchFamily="2" charset="-78"/>
              </a:rPr>
              <a:t>نتج الإخراج عن </a:t>
            </a:r>
            <a:r>
              <a:rPr lang="ar-SA" sz="2600" dirty="0">
                <a:solidFill>
                  <a:srgbClr val="00B0F0"/>
                </a:solidFill>
                <a:latin typeface="Microsoft Sans Serif" pitchFamily="34" charset="0"/>
                <a:ea typeface="Times New Roman" pitchFamily="18" charset="0"/>
                <a:cs typeface="PT Bold Heading" pitchFamily="2" charset="-78"/>
              </a:rPr>
              <a:t>تفاعلات </a:t>
            </a:r>
            <a:r>
              <a:rPr lang="ar-SA" sz="2600" dirty="0" smtClean="0">
                <a:solidFill>
                  <a:srgbClr val="00B0F0"/>
                </a:solidFill>
                <a:latin typeface="Microsoft Sans Serif" pitchFamily="34" charset="0"/>
                <a:ea typeface="Times New Roman" pitchFamily="18" charset="0"/>
                <a:cs typeface="PT Bold Heading" pitchFamily="2" charset="-78"/>
              </a:rPr>
              <a:t>التحول </a:t>
            </a:r>
            <a:r>
              <a:rPr lang="ar-SA" sz="2600" dirty="0">
                <a:solidFill>
                  <a:srgbClr val="00B0F0"/>
                </a:solidFill>
                <a:latin typeface="Microsoft Sans Serif" pitchFamily="34" charset="0"/>
                <a:ea typeface="Times New Roman" pitchFamily="18" charset="0"/>
                <a:cs typeface="PT Bold Heading" pitchFamily="2" charset="-78"/>
              </a:rPr>
              <a:t>الغذائي  وهذه التفاعلات من نوعين :</a:t>
            </a:r>
            <a:endParaRPr lang="en-US" sz="2600" dirty="0">
              <a:solidFill>
                <a:srgbClr val="00B0F0"/>
              </a:solidFill>
              <a:ea typeface="Times New Roman" pitchFamily="18" charset="0"/>
              <a:cs typeface="PT Bold Heading" pitchFamily="2" charset="-78"/>
            </a:endParaRPr>
          </a:p>
          <a:p>
            <a:pPr eaLnBrk="0" hangingPunct="0">
              <a:tabLst>
                <a:tab pos="98425" algn="l"/>
              </a:tabLst>
            </a:pPr>
            <a:r>
              <a:rPr lang="ar-SA" sz="3200" b="1" dirty="0">
                <a:solidFill>
                  <a:srgbClr val="00FF00"/>
                </a:solidFill>
                <a:latin typeface="Microsoft Sans Serif" pitchFamily="34" charset="0"/>
                <a:ea typeface="Times New Roman" pitchFamily="18" charset="0"/>
                <a:cs typeface="+mj-cs"/>
              </a:rPr>
              <a:t>1- تفاعلات هدم  </a:t>
            </a:r>
            <a:r>
              <a:rPr lang="ar-SA" sz="3200" dirty="0">
                <a:solidFill>
                  <a:srgbClr val="00FF00"/>
                </a:solidFill>
                <a:cs typeface="+mj-cs"/>
              </a:rPr>
              <a:t>  </a:t>
            </a:r>
          </a:p>
          <a:p>
            <a:pPr eaLnBrk="0" hangingPunct="0">
              <a:tabLst>
                <a:tab pos="98425" algn="l"/>
              </a:tabLst>
            </a:pPr>
            <a:r>
              <a:rPr lang="ar-SA" sz="2400" dirty="0">
                <a:cs typeface="Times New Roman" pitchFamily="18" charset="0"/>
              </a:rPr>
              <a:t> </a:t>
            </a:r>
            <a:r>
              <a:rPr lang="ar-SA" sz="2500" dirty="0">
                <a:latin typeface="Microsoft Sans Serif" pitchFamily="34" charset="0"/>
                <a:cs typeface="Microsoft Sans Serif" pitchFamily="34" charset="0"/>
              </a:rPr>
              <a:t>يتم فيها  تحول المواد الغذائية إلى جزيئات صغيرة .</a:t>
            </a:r>
            <a:endParaRPr lang="en-US" sz="2400" dirty="0">
              <a:cs typeface="Times New Roman" pitchFamily="18" charset="0"/>
            </a:endParaRPr>
          </a:p>
          <a:p>
            <a:pPr eaLnBrk="0" hangingPunct="0">
              <a:tabLst>
                <a:tab pos="98425" algn="l"/>
              </a:tabLst>
            </a:pPr>
            <a:r>
              <a:rPr lang="ar-SA" sz="3200" b="1" dirty="0">
                <a:solidFill>
                  <a:srgbClr val="00FF00"/>
                </a:solidFill>
                <a:latin typeface="Microsoft Sans Serif" pitchFamily="34" charset="0"/>
                <a:cs typeface="+mj-cs"/>
              </a:rPr>
              <a:t>2- تفاعلات بناء  </a:t>
            </a:r>
          </a:p>
          <a:p>
            <a:pPr eaLnBrk="0" hangingPunct="0">
              <a:tabLst>
                <a:tab pos="98425" algn="l"/>
              </a:tabLst>
            </a:pPr>
            <a:r>
              <a:rPr lang="ar-SA" sz="2500" dirty="0">
                <a:latin typeface="Microsoft Sans Serif" pitchFamily="34" charset="0"/>
                <a:cs typeface="Microsoft Sans Serif" pitchFamily="34" charset="0"/>
              </a:rPr>
              <a:t>يتم فيها تحول نواتج الهضم إلى جزيئات كبيرة تستعمل في بناء أنسجة الجسم وتعويض ما يتلف منها </a:t>
            </a:r>
            <a:endParaRPr lang="en-US" sz="2400" dirty="0">
              <a:cs typeface="Times New Roman" pitchFamily="18" charset="0"/>
            </a:endParaRPr>
          </a:p>
          <a:p>
            <a:pPr eaLnBrk="0" hangingPunct="0">
              <a:tabLst>
                <a:tab pos="98425" algn="l"/>
              </a:tabLst>
            </a:pPr>
            <a:r>
              <a:rPr lang="ar-SA" sz="3200" b="1" dirty="0">
                <a:solidFill>
                  <a:srgbClr val="00B0F0"/>
                </a:solidFill>
                <a:latin typeface="Microsoft Sans Serif" pitchFamily="34" charset="0"/>
                <a:cs typeface="+mj-cs"/>
              </a:rPr>
              <a:t>الإخراج</a:t>
            </a:r>
            <a:r>
              <a:rPr lang="ar-SA" sz="3600" b="1" dirty="0">
                <a:solidFill>
                  <a:srgbClr val="00B0F0"/>
                </a:solidFill>
                <a:latin typeface="Microsoft Sans Serif" pitchFamily="34" charset="0"/>
                <a:cs typeface="+mj-cs"/>
              </a:rPr>
              <a:t> </a:t>
            </a:r>
          </a:p>
          <a:p>
            <a:pPr eaLnBrk="0" hangingPunct="0">
              <a:tabLst>
                <a:tab pos="98425" algn="l"/>
              </a:tabLst>
            </a:pPr>
            <a:r>
              <a:rPr lang="ar-SA" sz="2500" dirty="0">
                <a:latin typeface="Microsoft Sans Serif" pitchFamily="34" charset="0"/>
                <a:cs typeface="Microsoft Sans Serif" pitchFamily="34" charset="0"/>
              </a:rPr>
              <a:t>هو التخلص من المواد الزائدة عن حاجة الجسم وغير </a:t>
            </a:r>
            <a:r>
              <a:rPr lang="ar-SA" sz="2500" dirty="0" smtClean="0">
                <a:latin typeface="Microsoft Sans Serif" pitchFamily="34" charset="0"/>
                <a:cs typeface="Microsoft Sans Serif" pitchFamily="34" charset="0"/>
              </a:rPr>
              <a:t>الضرورية .</a:t>
            </a:r>
            <a:endParaRPr lang="en-US" sz="2400" dirty="0">
              <a:cs typeface="Times New Roman" pitchFamily="18" charset="0"/>
            </a:endParaRPr>
          </a:p>
        </p:txBody>
      </p:sp>
      <p:sp>
        <p:nvSpPr>
          <p:cNvPr id="3" name="عنوان 2"/>
          <p:cNvSpPr>
            <a:spLocks noGrp="1"/>
          </p:cNvSpPr>
          <p:nvPr>
            <p:ph type="title"/>
          </p:nvPr>
        </p:nvSpPr>
        <p:spPr/>
        <p:txBody>
          <a:bodyPr>
            <a:normAutofit/>
          </a:bodyPr>
          <a:lstStyle/>
          <a:p>
            <a:r>
              <a:rPr lang="ar-SA" sz="4400" dirty="0" smtClean="0">
                <a:solidFill>
                  <a:srgbClr val="00FF00"/>
                </a:solidFill>
                <a:cs typeface="PT Bold Heading" pitchFamily="2" charset="-78"/>
              </a:rPr>
              <a:t>الإخراج في الإنسان</a:t>
            </a:r>
            <a:endParaRPr lang="ar-SA" sz="4400" dirty="0">
              <a:solidFill>
                <a:srgbClr val="00FF00"/>
              </a:solidFill>
              <a:cs typeface="PT Bold Heading"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098">
                                            <p:txEl>
                                              <p:pRg st="0" end="0"/>
                                            </p:txEl>
                                          </p:spTgt>
                                        </p:tgtEl>
                                        <p:attrNameLst>
                                          <p:attrName>style.visibility</p:attrName>
                                        </p:attrNameLst>
                                      </p:cBhvr>
                                      <p:to>
                                        <p:strVal val="visible"/>
                                      </p:to>
                                    </p:set>
                                    <p:anim calcmode="lin" valueType="num">
                                      <p:cBhvr additive="base">
                                        <p:cTn id="12" dur="500" fill="hold"/>
                                        <p:tgtEl>
                                          <p:spTgt spid="4098">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0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098">
                                            <p:txEl>
                                              <p:pRg st="1" end="1"/>
                                            </p:txEl>
                                          </p:spTgt>
                                        </p:tgtEl>
                                        <p:attrNameLst>
                                          <p:attrName>style.visibility</p:attrName>
                                        </p:attrNameLst>
                                      </p:cBhvr>
                                      <p:to>
                                        <p:strVal val="visible"/>
                                      </p:to>
                                    </p:set>
                                    <p:anim calcmode="lin" valueType="num">
                                      <p:cBhvr additive="base">
                                        <p:cTn id="18" dur="500" fill="hold"/>
                                        <p:tgtEl>
                                          <p:spTgt spid="4098">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09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098">
                                            <p:txEl>
                                              <p:pRg st="2" end="2"/>
                                            </p:txEl>
                                          </p:spTgt>
                                        </p:tgtEl>
                                        <p:attrNameLst>
                                          <p:attrName>style.visibility</p:attrName>
                                        </p:attrNameLst>
                                      </p:cBhvr>
                                      <p:to>
                                        <p:strVal val="visible"/>
                                      </p:to>
                                    </p:set>
                                    <p:anim calcmode="lin" valueType="num">
                                      <p:cBhvr additive="base">
                                        <p:cTn id="24" dur="500" fill="hold"/>
                                        <p:tgtEl>
                                          <p:spTgt spid="4098">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09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098">
                                            <p:txEl>
                                              <p:pRg st="3" end="3"/>
                                            </p:txEl>
                                          </p:spTgt>
                                        </p:tgtEl>
                                        <p:attrNameLst>
                                          <p:attrName>style.visibility</p:attrName>
                                        </p:attrNameLst>
                                      </p:cBhvr>
                                      <p:to>
                                        <p:strVal val="visible"/>
                                      </p:to>
                                    </p:set>
                                    <p:anim calcmode="lin" valueType="num">
                                      <p:cBhvr additive="base">
                                        <p:cTn id="30" dur="500" fill="hold"/>
                                        <p:tgtEl>
                                          <p:spTgt spid="4098">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09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4098">
                                            <p:txEl>
                                              <p:pRg st="4" end="4"/>
                                            </p:txEl>
                                          </p:spTgt>
                                        </p:tgtEl>
                                        <p:attrNameLst>
                                          <p:attrName>style.visibility</p:attrName>
                                        </p:attrNameLst>
                                      </p:cBhvr>
                                      <p:to>
                                        <p:strVal val="visible"/>
                                      </p:to>
                                    </p:set>
                                    <p:anim calcmode="lin" valueType="num">
                                      <p:cBhvr additive="base">
                                        <p:cTn id="36" dur="500" fill="hold"/>
                                        <p:tgtEl>
                                          <p:spTgt spid="4098">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409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4098">
                                            <p:txEl>
                                              <p:pRg st="5" end="5"/>
                                            </p:txEl>
                                          </p:spTgt>
                                        </p:tgtEl>
                                        <p:attrNameLst>
                                          <p:attrName>style.visibility</p:attrName>
                                        </p:attrNameLst>
                                      </p:cBhvr>
                                      <p:to>
                                        <p:strVal val="visible"/>
                                      </p:to>
                                    </p:set>
                                    <p:anim calcmode="lin" valueType="num">
                                      <p:cBhvr additive="base">
                                        <p:cTn id="42" dur="500" fill="hold"/>
                                        <p:tgtEl>
                                          <p:spTgt spid="4098">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409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4098">
                                            <p:txEl>
                                              <p:pRg st="6" end="6"/>
                                            </p:txEl>
                                          </p:spTgt>
                                        </p:tgtEl>
                                        <p:attrNameLst>
                                          <p:attrName>style.visibility</p:attrName>
                                        </p:attrNameLst>
                                      </p:cBhvr>
                                      <p:to>
                                        <p:strVal val="visible"/>
                                      </p:to>
                                    </p:set>
                                    <p:anim calcmode="lin" valueType="num">
                                      <p:cBhvr additive="base">
                                        <p:cTn id="48" dur="500" fill="hold"/>
                                        <p:tgtEl>
                                          <p:spTgt spid="4098">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409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12"/>
          <p:cNvSpPr>
            <a:spLocks noChangeArrowheads="1"/>
          </p:cNvSpPr>
          <p:nvPr/>
        </p:nvSpPr>
        <p:spPr bwMode="auto">
          <a:xfrm>
            <a:off x="107950" y="1427187"/>
            <a:ext cx="8820150" cy="4031873"/>
          </a:xfrm>
          <a:prstGeom prst="rect">
            <a:avLst/>
          </a:prstGeom>
          <a:noFill/>
          <a:ln w="9525">
            <a:noFill/>
            <a:miter lim="800000"/>
            <a:headEnd/>
            <a:tailEnd/>
          </a:ln>
        </p:spPr>
        <p:txBody>
          <a:bodyPr anchor="ctr">
            <a:spAutoFit/>
          </a:bodyPr>
          <a:lstStyle/>
          <a:p>
            <a:pPr eaLnBrk="0" hangingPunct="0">
              <a:buFontTx/>
              <a:buAutoNum type="arabicPeriod"/>
              <a:tabLst>
                <a:tab pos="98425" algn="l"/>
              </a:tabLst>
            </a:pPr>
            <a:r>
              <a:rPr lang="ar-SA" sz="3200" b="1" dirty="0" smtClean="0">
                <a:latin typeface="Microsoft Sans Serif" pitchFamily="34" charset="0"/>
                <a:ea typeface="Times New Roman" pitchFamily="18" charset="0"/>
                <a:cs typeface="Microsoft Sans Serif" pitchFamily="34" charset="0"/>
              </a:rPr>
              <a:t>التخلص </a:t>
            </a:r>
            <a:r>
              <a:rPr lang="ar-SA" sz="3200" b="1" dirty="0">
                <a:latin typeface="Microsoft Sans Serif" pitchFamily="34" charset="0"/>
                <a:ea typeface="Times New Roman" pitchFamily="18" charset="0"/>
                <a:cs typeface="Microsoft Sans Serif" pitchFamily="34" charset="0"/>
              </a:rPr>
              <a:t>من الفضلات </a:t>
            </a:r>
            <a:endParaRPr lang="en-US" sz="3200" b="1" dirty="0">
              <a:ea typeface="Times New Roman" pitchFamily="18" charset="0"/>
              <a:cs typeface="Microsoft Sans Serif" pitchFamily="34" charset="0"/>
            </a:endParaRPr>
          </a:p>
          <a:p>
            <a:pPr eaLnBrk="0" hangingPunct="0">
              <a:buFontTx/>
              <a:buAutoNum type="arabicPeriod"/>
              <a:tabLst>
                <a:tab pos="98425" algn="l"/>
              </a:tabLst>
            </a:pPr>
            <a:r>
              <a:rPr lang="ar-SA" sz="3200" b="1" dirty="0">
                <a:latin typeface="Microsoft Sans Serif" pitchFamily="34" charset="0"/>
                <a:ea typeface="Times New Roman" pitchFamily="18" charset="0"/>
                <a:cs typeface="Microsoft Sans Serif" pitchFamily="34" charset="0"/>
              </a:rPr>
              <a:t>تنظم المحتوى المائي لجسم الكائن </a:t>
            </a:r>
            <a:r>
              <a:rPr lang="ar-SA" sz="3200" b="1" dirty="0" smtClean="0">
                <a:latin typeface="Microsoft Sans Serif" pitchFamily="34" charset="0"/>
                <a:ea typeface="Times New Roman" pitchFamily="18" charset="0"/>
                <a:cs typeface="Microsoft Sans Serif" pitchFamily="34" charset="0"/>
              </a:rPr>
              <a:t>الحي .</a:t>
            </a:r>
            <a:endParaRPr lang="en-US" sz="3200" b="1" dirty="0">
              <a:cs typeface="Times New Roman" pitchFamily="18" charset="0"/>
            </a:endParaRPr>
          </a:p>
          <a:p>
            <a:pPr eaLnBrk="0" hangingPunct="0">
              <a:buFontTx/>
              <a:buAutoNum type="arabicPeriod"/>
              <a:tabLst>
                <a:tab pos="98425" algn="l"/>
              </a:tabLst>
            </a:pPr>
            <a:r>
              <a:rPr lang="ar-SA" sz="3200" b="1" dirty="0">
                <a:latin typeface="Microsoft Sans Serif" pitchFamily="34" charset="0"/>
                <a:cs typeface="Microsoft Sans Serif" pitchFamily="34" charset="0"/>
              </a:rPr>
              <a:t>حفظ الماء والمواد </a:t>
            </a:r>
            <a:r>
              <a:rPr lang="ar-SA" sz="3200" b="1" dirty="0" smtClean="0">
                <a:latin typeface="Microsoft Sans Serif" pitchFamily="34" charset="0"/>
                <a:cs typeface="Microsoft Sans Serif" pitchFamily="34" charset="0"/>
              </a:rPr>
              <a:t>اللازمة </a:t>
            </a:r>
            <a:r>
              <a:rPr lang="ar-SA" sz="3200" b="1" dirty="0">
                <a:latin typeface="Microsoft Sans Serif" pitchFamily="34" charset="0"/>
                <a:cs typeface="Microsoft Sans Serif" pitchFamily="34" charset="0"/>
              </a:rPr>
              <a:t>لاستمرار حياته بشكل منتظم . </a:t>
            </a:r>
            <a:endParaRPr lang="en-US" sz="3200" b="1" dirty="0">
              <a:cs typeface="Times New Roman" pitchFamily="18" charset="0"/>
            </a:endParaRPr>
          </a:p>
          <a:p>
            <a:pPr eaLnBrk="0" hangingPunct="0">
              <a:buFontTx/>
              <a:buAutoNum type="arabicPeriod"/>
              <a:tabLst>
                <a:tab pos="98425" algn="l"/>
              </a:tabLst>
            </a:pPr>
            <a:r>
              <a:rPr lang="ar-SA" sz="3200" b="1" dirty="0">
                <a:latin typeface="Microsoft Sans Serif" pitchFamily="34" charset="0"/>
                <a:cs typeface="Microsoft Sans Serif" pitchFamily="34" charset="0"/>
              </a:rPr>
              <a:t>المحافظة على ثبوت درجة الحرارة </a:t>
            </a:r>
            <a:r>
              <a:rPr lang="ar-SA" sz="3200" b="1" dirty="0" smtClean="0">
                <a:latin typeface="Microsoft Sans Serif" pitchFamily="34" charset="0"/>
                <a:cs typeface="Microsoft Sans Serif" pitchFamily="34" charset="0"/>
              </a:rPr>
              <a:t> </a:t>
            </a:r>
            <a:r>
              <a:rPr lang="ar-SA" sz="3200" b="1" dirty="0">
                <a:latin typeface="Microsoft Sans Serif" pitchFamily="34" charset="0"/>
                <a:cs typeface="Microsoft Sans Serif" pitchFamily="34" charset="0"/>
              </a:rPr>
              <a:t>. </a:t>
            </a:r>
            <a:endParaRPr lang="en-US" sz="3200" b="1" dirty="0">
              <a:cs typeface="Times New Roman" pitchFamily="18" charset="0"/>
            </a:endParaRPr>
          </a:p>
          <a:p>
            <a:pPr eaLnBrk="0" hangingPunct="0">
              <a:tabLst>
                <a:tab pos="98425" algn="l"/>
              </a:tabLst>
            </a:pPr>
            <a:r>
              <a:rPr lang="ar-SA" sz="3200" b="1" dirty="0" smtClean="0">
                <a:solidFill>
                  <a:srgbClr val="00FF00"/>
                </a:solidFill>
                <a:latin typeface="Microsoft Sans Serif" pitchFamily="34" charset="0"/>
                <a:cs typeface="PT Bold Heading" pitchFamily="2" charset="-78"/>
              </a:rPr>
              <a:t>تتم </a:t>
            </a:r>
            <a:r>
              <a:rPr lang="ar-SA" sz="3200" b="1" dirty="0">
                <a:solidFill>
                  <a:srgbClr val="00FF00"/>
                </a:solidFill>
                <a:latin typeface="Microsoft Sans Serif" pitchFamily="34" charset="0"/>
                <a:cs typeface="PT Bold Heading" pitchFamily="2" charset="-78"/>
              </a:rPr>
              <a:t>عملية الإخراج </a:t>
            </a:r>
            <a:r>
              <a:rPr lang="ar-SA" sz="3200" b="1" dirty="0" smtClean="0">
                <a:solidFill>
                  <a:srgbClr val="00FF00"/>
                </a:solidFill>
                <a:latin typeface="Microsoft Sans Serif" pitchFamily="34" charset="0"/>
                <a:cs typeface="PT Bold Heading" pitchFamily="2" charset="-78"/>
              </a:rPr>
              <a:t>بواسطة :- </a:t>
            </a:r>
            <a:endParaRPr lang="en-US" sz="3200" b="1" dirty="0">
              <a:solidFill>
                <a:srgbClr val="00FF00"/>
              </a:solidFill>
              <a:cs typeface="PT Bold Heading" pitchFamily="2" charset="-78"/>
            </a:endParaRPr>
          </a:p>
          <a:p>
            <a:pPr eaLnBrk="0" hangingPunct="0">
              <a:tabLst>
                <a:tab pos="98425" algn="l"/>
              </a:tabLst>
            </a:pPr>
            <a:r>
              <a:rPr lang="ar-SA" sz="3200" b="1" dirty="0">
                <a:solidFill>
                  <a:srgbClr val="00B0F0"/>
                </a:solidFill>
                <a:latin typeface="Microsoft Sans Serif" pitchFamily="34" charset="0"/>
                <a:cs typeface="Microsoft Sans Serif" pitchFamily="34" charset="0"/>
              </a:rPr>
              <a:t>أ) الجهاز </a:t>
            </a:r>
            <a:r>
              <a:rPr lang="ar-SA" sz="3200" b="1" dirty="0" smtClean="0">
                <a:solidFill>
                  <a:srgbClr val="00B0F0"/>
                </a:solidFill>
                <a:latin typeface="Microsoft Sans Serif" pitchFamily="34" charset="0"/>
                <a:cs typeface="Microsoft Sans Serif" pitchFamily="34" charset="0"/>
              </a:rPr>
              <a:t>التنفسي : يعمل </a:t>
            </a:r>
            <a:r>
              <a:rPr lang="ar-SA" sz="3200" b="1" dirty="0">
                <a:solidFill>
                  <a:srgbClr val="00B0F0"/>
                </a:solidFill>
                <a:latin typeface="Microsoft Sans Serif" pitchFamily="34" charset="0"/>
                <a:cs typeface="Microsoft Sans Serif" pitchFamily="34" charset="0"/>
              </a:rPr>
              <a:t>على إخراج ثاني أكسيد الكربون </a:t>
            </a:r>
            <a:r>
              <a:rPr lang="ar-SA" sz="3200" b="1" dirty="0" smtClean="0">
                <a:solidFill>
                  <a:srgbClr val="00B0F0"/>
                </a:solidFill>
                <a:latin typeface="Microsoft Sans Serif" pitchFamily="34" charset="0"/>
                <a:cs typeface="Microsoft Sans Serif" pitchFamily="34" charset="0"/>
              </a:rPr>
              <a:t>. </a:t>
            </a:r>
            <a:endParaRPr lang="en-US" sz="3200" b="1" dirty="0">
              <a:solidFill>
                <a:srgbClr val="00B0F0"/>
              </a:solidFill>
              <a:cs typeface="Times New Roman" pitchFamily="18" charset="0"/>
            </a:endParaRPr>
          </a:p>
          <a:p>
            <a:pPr eaLnBrk="0" hangingPunct="0">
              <a:tabLst>
                <a:tab pos="98425" algn="l"/>
              </a:tabLst>
            </a:pPr>
            <a:r>
              <a:rPr lang="ar-SA" sz="3200" b="1" dirty="0">
                <a:solidFill>
                  <a:srgbClr val="FFFF00"/>
                </a:solidFill>
                <a:latin typeface="Microsoft Sans Serif" pitchFamily="34" charset="0"/>
                <a:cs typeface="Microsoft Sans Serif" pitchFamily="34" charset="0"/>
              </a:rPr>
              <a:t>ب) </a:t>
            </a:r>
            <a:r>
              <a:rPr lang="ar-SA" sz="3200" b="1" dirty="0" smtClean="0">
                <a:solidFill>
                  <a:srgbClr val="FFFF00"/>
                </a:solidFill>
                <a:latin typeface="Microsoft Sans Serif" pitchFamily="34" charset="0"/>
                <a:cs typeface="Microsoft Sans Serif" pitchFamily="34" charset="0"/>
              </a:rPr>
              <a:t>الجلد : يقوم </a:t>
            </a:r>
            <a:r>
              <a:rPr lang="ar-SA" sz="3200" b="1" dirty="0">
                <a:solidFill>
                  <a:srgbClr val="FFFF00"/>
                </a:solidFill>
                <a:latin typeface="Microsoft Sans Serif" pitchFamily="34" charset="0"/>
                <a:cs typeface="Microsoft Sans Serif" pitchFamily="34" charset="0"/>
              </a:rPr>
              <a:t>بإخراج </a:t>
            </a:r>
            <a:r>
              <a:rPr lang="ar-SA" sz="3200" b="1" dirty="0" smtClean="0">
                <a:solidFill>
                  <a:srgbClr val="FFFF00"/>
                </a:solidFill>
                <a:latin typeface="Microsoft Sans Serif" pitchFamily="34" charset="0"/>
                <a:cs typeface="Microsoft Sans Serif" pitchFamily="34" charset="0"/>
              </a:rPr>
              <a:t>الماء </a:t>
            </a:r>
            <a:r>
              <a:rPr lang="ar-SA" sz="3200" b="1" dirty="0">
                <a:solidFill>
                  <a:srgbClr val="FFFF00"/>
                </a:solidFill>
                <a:latin typeface="Microsoft Sans Serif" pitchFamily="34" charset="0"/>
                <a:cs typeface="Microsoft Sans Serif" pitchFamily="34" charset="0"/>
              </a:rPr>
              <a:t>الزائد مع بعض الأملاح </a:t>
            </a:r>
            <a:r>
              <a:rPr lang="ar-SA" sz="3200" b="1" dirty="0" smtClean="0">
                <a:solidFill>
                  <a:srgbClr val="FFFF00"/>
                </a:solidFill>
                <a:latin typeface="Microsoft Sans Serif" pitchFamily="34" charset="0"/>
                <a:cs typeface="Microsoft Sans Serif" pitchFamily="34" charset="0"/>
              </a:rPr>
              <a:t>الزائدة .</a:t>
            </a:r>
            <a:endParaRPr lang="en-US" sz="3200" b="1" dirty="0">
              <a:solidFill>
                <a:srgbClr val="FFFF00"/>
              </a:solidFill>
              <a:cs typeface="Times New Roman" pitchFamily="18" charset="0"/>
            </a:endParaRPr>
          </a:p>
          <a:p>
            <a:pPr eaLnBrk="0" hangingPunct="0">
              <a:tabLst>
                <a:tab pos="98425" algn="l"/>
              </a:tabLst>
            </a:pPr>
            <a:r>
              <a:rPr lang="ar-SA" sz="3200" b="1" dirty="0">
                <a:solidFill>
                  <a:schemeClr val="accent6"/>
                </a:solidFill>
                <a:latin typeface="Microsoft Sans Serif" pitchFamily="34" charset="0"/>
                <a:cs typeface="Microsoft Sans Serif" pitchFamily="34" charset="0"/>
              </a:rPr>
              <a:t>ج) الجهاز البولي </a:t>
            </a:r>
            <a:r>
              <a:rPr lang="ar-SA" sz="3200" b="1" dirty="0" smtClean="0">
                <a:solidFill>
                  <a:schemeClr val="accent6"/>
                </a:solidFill>
                <a:latin typeface="Microsoft Sans Serif" pitchFamily="34" charset="0"/>
                <a:cs typeface="Microsoft Sans Serif" pitchFamily="34" charset="0"/>
              </a:rPr>
              <a:t>: يقوم </a:t>
            </a:r>
            <a:r>
              <a:rPr lang="ar-SA" sz="3200" b="1" dirty="0">
                <a:solidFill>
                  <a:schemeClr val="accent6"/>
                </a:solidFill>
                <a:latin typeface="Microsoft Sans Serif" pitchFamily="34" charset="0"/>
                <a:cs typeface="Microsoft Sans Serif" pitchFamily="34" charset="0"/>
              </a:rPr>
              <a:t>بإخراج البول </a:t>
            </a:r>
            <a:r>
              <a:rPr lang="ar-SA" sz="3200" b="1" dirty="0" smtClean="0">
                <a:solidFill>
                  <a:schemeClr val="accent6"/>
                </a:solidFill>
                <a:latin typeface="Microsoft Sans Serif" pitchFamily="34" charset="0"/>
                <a:cs typeface="Microsoft Sans Serif" pitchFamily="34" charset="0"/>
              </a:rPr>
              <a:t>( </a:t>
            </a:r>
            <a:r>
              <a:rPr lang="ar-SA" sz="3200" b="1" dirty="0">
                <a:solidFill>
                  <a:schemeClr val="accent6"/>
                </a:solidFill>
                <a:latin typeface="Microsoft Sans Serif" pitchFamily="34" charset="0"/>
                <a:cs typeface="Microsoft Sans Serif" pitchFamily="34" charset="0"/>
              </a:rPr>
              <a:t>ماء وأملاح ومادة البوله </a:t>
            </a:r>
            <a:r>
              <a:rPr lang="ar-SA" sz="3200" b="1" dirty="0" smtClean="0">
                <a:solidFill>
                  <a:schemeClr val="accent6"/>
                </a:solidFill>
                <a:latin typeface="Microsoft Sans Serif" pitchFamily="34" charset="0"/>
                <a:cs typeface="Microsoft Sans Serif" pitchFamily="34" charset="0"/>
              </a:rPr>
              <a:t>)</a:t>
            </a:r>
            <a:endParaRPr lang="en-US" sz="3200" b="1" dirty="0">
              <a:solidFill>
                <a:schemeClr val="accent6"/>
              </a:solidFill>
              <a:cs typeface="Times New Roman" pitchFamily="18" charset="0"/>
            </a:endParaRPr>
          </a:p>
        </p:txBody>
      </p:sp>
      <p:sp>
        <p:nvSpPr>
          <p:cNvPr id="3" name="عنوان 2"/>
          <p:cNvSpPr>
            <a:spLocks noGrp="1"/>
          </p:cNvSpPr>
          <p:nvPr>
            <p:ph type="title"/>
          </p:nvPr>
        </p:nvSpPr>
        <p:spPr/>
        <p:txBody>
          <a:bodyPr>
            <a:noAutofit/>
          </a:bodyPr>
          <a:lstStyle/>
          <a:p>
            <a:r>
              <a:rPr lang="ar-SA" sz="4800" b="0" dirty="0" smtClean="0">
                <a:solidFill>
                  <a:srgbClr val="00FF00"/>
                </a:solidFill>
                <a:effectLst>
                  <a:outerShdw blurRad="38100" dist="38100" dir="2700000" algn="tl">
                    <a:srgbClr val="000000">
                      <a:alpha val="43137"/>
                    </a:srgbClr>
                  </a:outerShdw>
                </a:effectLst>
                <a:latin typeface="Microsoft Sans Serif" pitchFamily="34" charset="0"/>
                <a:ea typeface="Times New Roman" pitchFamily="18" charset="0"/>
                <a:cs typeface="PT Bold Heading" pitchFamily="2" charset="-78"/>
              </a:rPr>
              <a:t>أهمية عملية الإخراج </a:t>
            </a:r>
            <a:endParaRPr lang="ar-SA" sz="4400" b="0" dirty="0">
              <a:effectLst>
                <a:outerShdw blurRad="38100" dist="38100" dir="2700000" algn="tl">
                  <a:srgbClr val="000000">
                    <a:alpha val="43137"/>
                  </a:srgbClr>
                </a:outerShdw>
              </a:effectLst>
              <a:cs typeface="PT Bold Heading"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2">
                                            <p:txEl>
                                              <p:pRg st="0" end="0"/>
                                            </p:txEl>
                                          </p:spTgt>
                                        </p:tgtEl>
                                        <p:attrNameLst>
                                          <p:attrName>style.visibility</p:attrName>
                                        </p:attrNameLst>
                                      </p:cBhvr>
                                      <p:to>
                                        <p:strVal val="visible"/>
                                      </p:to>
                                    </p:set>
                                    <p:anim calcmode="lin" valueType="num">
                                      <p:cBhvr additive="base">
                                        <p:cTn id="13" dur="500" fill="hold"/>
                                        <p:tgtEl>
                                          <p:spTgt spid="512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2">
                                            <p:txEl>
                                              <p:pRg st="1" end="1"/>
                                            </p:txEl>
                                          </p:spTgt>
                                        </p:tgtEl>
                                        <p:attrNameLst>
                                          <p:attrName>style.visibility</p:attrName>
                                        </p:attrNameLst>
                                      </p:cBhvr>
                                      <p:to>
                                        <p:strVal val="visible"/>
                                      </p:to>
                                    </p:set>
                                    <p:anim calcmode="lin" valueType="num">
                                      <p:cBhvr additive="base">
                                        <p:cTn id="19" dur="500" fill="hold"/>
                                        <p:tgtEl>
                                          <p:spTgt spid="5122">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122">
                                            <p:txEl>
                                              <p:pRg st="2" end="2"/>
                                            </p:txEl>
                                          </p:spTgt>
                                        </p:tgtEl>
                                        <p:attrNameLst>
                                          <p:attrName>style.visibility</p:attrName>
                                        </p:attrNameLst>
                                      </p:cBhvr>
                                      <p:to>
                                        <p:strVal val="visible"/>
                                      </p:to>
                                    </p:set>
                                    <p:anim calcmode="lin" valueType="num">
                                      <p:cBhvr additive="base">
                                        <p:cTn id="25" dur="500" fill="hold"/>
                                        <p:tgtEl>
                                          <p:spTgt spid="5122">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1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122">
                                            <p:txEl>
                                              <p:pRg st="3" end="3"/>
                                            </p:txEl>
                                          </p:spTgt>
                                        </p:tgtEl>
                                        <p:attrNameLst>
                                          <p:attrName>style.visibility</p:attrName>
                                        </p:attrNameLst>
                                      </p:cBhvr>
                                      <p:to>
                                        <p:strVal val="visible"/>
                                      </p:to>
                                    </p:set>
                                    <p:anim calcmode="lin" valueType="num">
                                      <p:cBhvr additive="base">
                                        <p:cTn id="31" dur="500" fill="hold"/>
                                        <p:tgtEl>
                                          <p:spTgt spid="5122">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12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122">
                                            <p:txEl>
                                              <p:pRg st="4" end="4"/>
                                            </p:txEl>
                                          </p:spTgt>
                                        </p:tgtEl>
                                        <p:attrNameLst>
                                          <p:attrName>style.visibility</p:attrName>
                                        </p:attrNameLst>
                                      </p:cBhvr>
                                      <p:to>
                                        <p:strVal val="visible"/>
                                      </p:to>
                                    </p:set>
                                    <p:anim calcmode="lin" valueType="num">
                                      <p:cBhvr additive="base">
                                        <p:cTn id="37" dur="500" fill="hold"/>
                                        <p:tgtEl>
                                          <p:spTgt spid="5122">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12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122">
                                            <p:txEl>
                                              <p:pRg st="5" end="5"/>
                                            </p:txEl>
                                          </p:spTgt>
                                        </p:tgtEl>
                                        <p:attrNameLst>
                                          <p:attrName>style.visibility</p:attrName>
                                        </p:attrNameLst>
                                      </p:cBhvr>
                                      <p:to>
                                        <p:strVal val="visible"/>
                                      </p:to>
                                    </p:set>
                                    <p:anim calcmode="lin" valueType="num">
                                      <p:cBhvr additive="base">
                                        <p:cTn id="43" dur="500" fill="hold"/>
                                        <p:tgtEl>
                                          <p:spTgt spid="5122">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12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122">
                                            <p:txEl>
                                              <p:pRg st="6" end="6"/>
                                            </p:txEl>
                                          </p:spTgt>
                                        </p:tgtEl>
                                        <p:attrNameLst>
                                          <p:attrName>style.visibility</p:attrName>
                                        </p:attrNameLst>
                                      </p:cBhvr>
                                      <p:to>
                                        <p:strVal val="visible"/>
                                      </p:to>
                                    </p:set>
                                    <p:anim calcmode="lin" valueType="num">
                                      <p:cBhvr additive="base">
                                        <p:cTn id="49" dur="500" fill="hold"/>
                                        <p:tgtEl>
                                          <p:spTgt spid="5122">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12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122">
                                            <p:txEl>
                                              <p:pRg st="7" end="7"/>
                                            </p:txEl>
                                          </p:spTgt>
                                        </p:tgtEl>
                                        <p:attrNameLst>
                                          <p:attrName>style.visibility</p:attrName>
                                        </p:attrNameLst>
                                      </p:cBhvr>
                                      <p:to>
                                        <p:strVal val="visible"/>
                                      </p:to>
                                    </p:set>
                                    <p:anim calcmode="lin" valueType="num">
                                      <p:cBhvr additive="base">
                                        <p:cTn id="55" dur="500" fill="hold"/>
                                        <p:tgtEl>
                                          <p:spTgt spid="5122">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12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14"/>
          <p:cNvSpPr>
            <a:spLocks noChangeArrowheads="1"/>
          </p:cNvSpPr>
          <p:nvPr/>
        </p:nvSpPr>
        <p:spPr bwMode="auto">
          <a:xfrm>
            <a:off x="0" y="1649413"/>
            <a:ext cx="9143999" cy="4031873"/>
          </a:xfrm>
          <a:prstGeom prst="rect">
            <a:avLst/>
          </a:prstGeom>
          <a:noFill/>
          <a:ln w="9525">
            <a:noFill/>
            <a:miter lim="800000"/>
            <a:headEnd/>
            <a:tailEnd/>
          </a:ln>
        </p:spPr>
        <p:txBody>
          <a:bodyPr wrap="square" anchor="ctr">
            <a:spAutoFit/>
          </a:bodyPr>
          <a:lstStyle/>
          <a:p>
            <a:pPr eaLnBrk="0" hangingPunct="0">
              <a:tabLst>
                <a:tab pos="98425" algn="l"/>
              </a:tabLst>
            </a:pPr>
            <a:r>
              <a:rPr lang="ar-SA" sz="3200" b="1" dirty="0" smtClean="0">
                <a:solidFill>
                  <a:srgbClr val="00FF00"/>
                </a:solidFill>
                <a:latin typeface="Microsoft Sans Serif" pitchFamily="34" charset="0"/>
                <a:ea typeface="Times New Roman" pitchFamily="18" charset="0"/>
                <a:cs typeface="PT Bold Heading" pitchFamily="2" charset="-78"/>
              </a:rPr>
              <a:t>يتركب </a:t>
            </a:r>
            <a:r>
              <a:rPr lang="ar-SA" sz="3200" b="1" dirty="0">
                <a:solidFill>
                  <a:srgbClr val="00FF00"/>
                </a:solidFill>
                <a:latin typeface="Microsoft Sans Serif" pitchFamily="34" charset="0"/>
                <a:ea typeface="Times New Roman" pitchFamily="18" charset="0"/>
                <a:cs typeface="PT Bold Heading" pitchFamily="2" charset="-78"/>
              </a:rPr>
              <a:t>الجهاز البولي في الإنسان </a:t>
            </a:r>
            <a:r>
              <a:rPr lang="ar-SA" sz="3200" b="1" dirty="0" smtClean="0">
                <a:solidFill>
                  <a:srgbClr val="00FF00"/>
                </a:solidFill>
                <a:latin typeface="Microsoft Sans Serif" pitchFamily="34" charset="0"/>
                <a:ea typeface="Times New Roman" pitchFamily="18" charset="0"/>
                <a:cs typeface="PT Bold Heading" pitchFamily="2" charset="-78"/>
              </a:rPr>
              <a:t>:</a:t>
            </a:r>
            <a:r>
              <a:rPr lang="ar-SA" sz="3200" dirty="0" smtClean="0">
                <a:solidFill>
                  <a:srgbClr val="00FF00"/>
                </a:solidFill>
                <a:latin typeface="Microsoft Sans Serif" pitchFamily="34" charset="0"/>
                <a:ea typeface="Times New Roman" pitchFamily="18" charset="0"/>
                <a:cs typeface="PT Bold Heading" pitchFamily="2" charset="-78"/>
              </a:rPr>
              <a:t>من</a:t>
            </a:r>
          </a:p>
          <a:p>
            <a:pPr eaLnBrk="0" hangingPunct="0">
              <a:tabLst>
                <a:tab pos="98425" algn="l"/>
              </a:tabLst>
            </a:pPr>
            <a:r>
              <a:rPr lang="ar-SA" sz="3200" dirty="0" smtClean="0">
                <a:latin typeface="Microsoft Sans Serif" pitchFamily="34" charset="0"/>
                <a:ea typeface="Times New Roman" pitchFamily="18" charset="0"/>
                <a:cs typeface="Microsoft Sans Serif" pitchFamily="34" charset="0"/>
              </a:rPr>
              <a:t> 1- كليتان      2- حالبان       3- مثانة بولية        4- </a:t>
            </a:r>
            <a:r>
              <a:rPr lang="ar-SA" sz="3200" dirty="0">
                <a:latin typeface="Microsoft Sans Serif" pitchFamily="34" charset="0"/>
                <a:ea typeface="Times New Roman" pitchFamily="18" charset="0"/>
                <a:cs typeface="Microsoft Sans Serif" pitchFamily="34" charset="0"/>
              </a:rPr>
              <a:t>قناة بولية </a:t>
            </a:r>
            <a:r>
              <a:rPr lang="ar-SA" sz="3200" dirty="0" smtClean="0">
                <a:latin typeface="Microsoft Sans Serif" pitchFamily="34" charset="0"/>
                <a:ea typeface="Times New Roman" pitchFamily="18" charset="0"/>
                <a:cs typeface="Microsoft Sans Serif" pitchFamily="34" charset="0"/>
              </a:rPr>
              <a:t> .</a:t>
            </a:r>
          </a:p>
          <a:p>
            <a:pPr eaLnBrk="0" hangingPunct="0">
              <a:tabLst>
                <a:tab pos="98425" algn="l"/>
              </a:tabLst>
            </a:pPr>
            <a:r>
              <a:rPr lang="ar-SA" sz="3200" dirty="0" smtClean="0">
                <a:solidFill>
                  <a:srgbClr val="00FF00"/>
                </a:solidFill>
                <a:latin typeface="Microsoft Sans Serif" pitchFamily="34" charset="0"/>
                <a:ea typeface="Times New Roman" pitchFamily="18" charset="0"/>
                <a:cs typeface="PT Bold Heading" pitchFamily="2" charset="-78"/>
              </a:rPr>
              <a:t>مكان  الكليتان :</a:t>
            </a:r>
          </a:p>
          <a:p>
            <a:pPr eaLnBrk="0" hangingPunct="0">
              <a:tabLst>
                <a:tab pos="98425" algn="l"/>
              </a:tabLst>
            </a:pPr>
            <a:r>
              <a:rPr lang="ar-SA" sz="3200" dirty="0" smtClean="0">
                <a:latin typeface="Microsoft Sans Serif" pitchFamily="34" charset="0"/>
                <a:ea typeface="Times New Roman" pitchFamily="18" charset="0"/>
                <a:cs typeface="Microsoft Sans Serif" pitchFamily="34" charset="0"/>
              </a:rPr>
              <a:t> </a:t>
            </a:r>
            <a:r>
              <a:rPr lang="ar-SA" sz="3200" dirty="0">
                <a:latin typeface="Microsoft Sans Serif" pitchFamily="34" charset="0"/>
                <a:ea typeface="Times New Roman" pitchFamily="18" charset="0"/>
                <a:cs typeface="Microsoft Sans Serif" pitchFamily="34" charset="0"/>
              </a:rPr>
              <a:t>في الجهة الخلفية من الفراغ البطني على جانبي العمود الفقري</a:t>
            </a:r>
            <a:r>
              <a:rPr lang="ar-SA" sz="3200" dirty="0" smtClean="0">
                <a:latin typeface="Microsoft Sans Serif" pitchFamily="34" charset="0"/>
                <a:ea typeface="Times New Roman" pitchFamily="18" charset="0"/>
                <a:cs typeface="Microsoft Sans Serif" pitchFamily="34" charset="0"/>
              </a:rPr>
              <a:t>.</a:t>
            </a:r>
          </a:p>
          <a:p>
            <a:pPr eaLnBrk="0" hangingPunct="0">
              <a:tabLst>
                <a:tab pos="98425" algn="l"/>
              </a:tabLst>
            </a:pPr>
            <a:r>
              <a:rPr lang="ar-SA" sz="3200" dirty="0" smtClean="0">
                <a:solidFill>
                  <a:srgbClr val="00FF00"/>
                </a:solidFill>
                <a:latin typeface="Microsoft Sans Serif" pitchFamily="34" charset="0"/>
                <a:ea typeface="Times New Roman" pitchFamily="18" charset="0"/>
                <a:cs typeface="PT Bold Heading" pitchFamily="2" charset="-78"/>
              </a:rPr>
              <a:t>شكل الكلية  :</a:t>
            </a:r>
          </a:p>
          <a:p>
            <a:pPr eaLnBrk="0" hangingPunct="0">
              <a:tabLst>
                <a:tab pos="98425" algn="l"/>
              </a:tabLst>
            </a:pPr>
            <a:r>
              <a:rPr lang="ar-SA" sz="3200" dirty="0" smtClean="0">
                <a:latin typeface="Microsoft Sans Serif" pitchFamily="34" charset="0"/>
                <a:ea typeface="Times New Roman" pitchFamily="18" charset="0"/>
                <a:cs typeface="Microsoft Sans Serif" pitchFamily="34" charset="0"/>
              </a:rPr>
              <a:t> </a:t>
            </a:r>
            <a:r>
              <a:rPr lang="ar-SA" sz="3200" dirty="0">
                <a:latin typeface="Microsoft Sans Serif" pitchFamily="34" charset="0"/>
                <a:ea typeface="Times New Roman" pitchFamily="18" charset="0"/>
                <a:cs typeface="Microsoft Sans Serif" pitchFamily="34" charset="0"/>
              </a:rPr>
              <a:t>الكلية تشبه حبة الفاصوليا في شكلها ولها حافة خارجية محدبة وأخرى داخلية مقعرة يوجد في وسطها تجويف يعرف بحوض الكلية، تمر من حوض الكلية الأوعية الدموية التي تدخل للكلية وتخرج منها،</a:t>
            </a:r>
            <a:endParaRPr lang="ar-SA" sz="3200" b="1" dirty="0">
              <a:solidFill>
                <a:schemeClr val="tx2"/>
              </a:solidFill>
              <a:latin typeface="Microsoft Sans Serif" pitchFamily="34" charset="0"/>
              <a:cs typeface="Microsoft Sans Serif" pitchFamily="34" charset="0"/>
            </a:endParaRPr>
          </a:p>
        </p:txBody>
      </p:sp>
      <p:sp>
        <p:nvSpPr>
          <p:cNvPr id="3" name="عنوان 2"/>
          <p:cNvSpPr>
            <a:spLocks noGrp="1"/>
          </p:cNvSpPr>
          <p:nvPr>
            <p:ph type="title"/>
          </p:nvPr>
        </p:nvSpPr>
        <p:spPr/>
        <p:txBody>
          <a:bodyPr>
            <a:normAutofit/>
          </a:bodyPr>
          <a:lstStyle/>
          <a:p>
            <a:r>
              <a:rPr lang="ar-SA" sz="4800" dirty="0" smtClean="0">
                <a:solidFill>
                  <a:srgbClr val="00FF00"/>
                </a:solidFill>
                <a:latin typeface="Microsoft Sans Serif" pitchFamily="34" charset="0"/>
                <a:ea typeface="Times New Roman" pitchFamily="18" charset="0"/>
                <a:cs typeface="PT Bold Heading" pitchFamily="2" charset="-78"/>
              </a:rPr>
              <a:t>الجهاز البولي في الإنسان</a:t>
            </a:r>
            <a:endParaRPr lang="ar-SA" sz="4800" dirty="0">
              <a:cs typeface="PT Bold Heading"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6">
                                            <p:txEl>
                                              <p:pRg st="0" end="0"/>
                                            </p:txEl>
                                          </p:spTgt>
                                        </p:tgtEl>
                                        <p:attrNameLst>
                                          <p:attrName>style.visibility</p:attrName>
                                        </p:attrNameLst>
                                      </p:cBhvr>
                                      <p:to>
                                        <p:strVal val="visible"/>
                                      </p:to>
                                    </p:set>
                                    <p:anim calcmode="lin" valueType="num">
                                      <p:cBhvr additive="base">
                                        <p:cTn id="13" dur="500" fill="hold"/>
                                        <p:tgtEl>
                                          <p:spTgt spid="614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146">
                                            <p:txEl>
                                              <p:pRg st="1" end="1"/>
                                            </p:txEl>
                                          </p:spTgt>
                                        </p:tgtEl>
                                        <p:attrNameLst>
                                          <p:attrName>style.visibility</p:attrName>
                                        </p:attrNameLst>
                                      </p:cBhvr>
                                      <p:to>
                                        <p:strVal val="visible"/>
                                      </p:to>
                                    </p:set>
                                    <p:anim calcmode="lin" valueType="num">
                                      <p:cBhvr additive="base">
                                        <p:cTn id="19" dur="500" fill="hold"/>
                                        <p:tgtEl>
                                          <p:spTgt spid="614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4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146">
                                            <p:txEl>
                                              <p:pRg st="2" end="2"/>
                                            </p:txEl>
                                          </p:spTgt>
                                        </p:tgtEl>
                                        <p:attrNameLst>
                                          <p:attrName>style.visibility</p:attrName>
                                        </p:attrNameLst>
                                      </p:cBhvr>
                                      <p:to>
                                        <p:strVal val="visible"/>
                                      </p:to>
                                    </p:set>
                                    <p:anim calcmode="lin" valueType="num">
                                      <p:cBhvr additive="base">
                                        <p:cTn id="25" dur="500" fill="hold"/>
                                        <p:tgtEl>
                                          <p:spTgt spid="614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14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146">
                                            <p:txEl>
                                              <p:pRg st="3" end="3"/>
                                            </p:txEl>
                                          </p:spTgt>
                                        </p:tgtEl>
                                        <p:attrNameLst>
                                          <p:attrName>style.visibility</p:attrName>
                                        </p:attrNameLst>
                                      </p:cBhvr>
                                      <p:to>
                                        <p:strVal val="visible"/>
                                      </p:to>
                                    </p:set>
                                    <p:anim calcmode="lin" valueType="num">
                                      <p:cBhvr additive="base">
                                        <p:cTn id="31" dur="500" fill="hold"/>
                                        <p:tgtEl>
                                          <p:spTgt spid="6146">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14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146">
                                            <p:txEl>
                                              <p:pRg st="4" end="4"/>
                                            </p:txEl>
                                          </p:spTgt>
                                        </p:tgtEl>
                                        <p:attrNameLst>
                                          <p:attrName>style.visibility</p:attrName>
                                        </p:attrNameLst>
                                      </p:cBhvr>
                                      <p:to>
                                        <p:strVal val="visible"/>
                                      </p:to>
                                    </p:set>
                                    <p:anim calcmode="lin" valueType="num">
                                      <p:cBhvr additive="base">
                                        <p:cTn id="37" dur="500" fill="hold"/>
                                        <p:tgtEl>
                                          <p:spTgt spid="6146">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14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146">
                                            <p:txEl>
                                              <p:pRg st="5" end="5"/>
                                            </p:txEl>
                                          </p:spTgt>
                                        </p:tgtEl>
                                        <p:attrNameLst>
                                          <p:attrName>style.visibility</p:attrName>
                                        </p:attrNameLst>
                                      </p:cBhvr>
                                      <p:to>
                                        <p:strVal val="visible"/>
                                      </p:to>
                                    </p:set>
                                    <p:anim calcmode="lin" valueType="num">
                                      <p:cBhvr additive="base">
                                        <p:cTn id="43" dur="500" fill="hold"/>
                                        <p:tgtEl>
                                          <p:spTgt spid="6146">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14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البولي.jpg"/>
          <p:cNvPicPr>
            <a:picLocks noChangeAspect="1"/>
          </p:cNvPicPr>
          <p:nvPr/>
        </p:nvPicPr>
        <p:blipFill>
          <a:blip r:embed="rId2"/>
          <a:stretch>
            <a:fillRect/>
          </a:stretch>
        </p:blipFill>
        <p:spPr>
          <a:xfrm>
            <a:off x="1071539" y="1000108"/>
            <a:ext cx="7215237" cy="50006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ChangeArrowheads="1"/>
          </p:cNvSpPr>
          <p:nvPr/>
        </p:nvSpPr>
        <p:spPr bwMode="auto">
          <a:xfrm>
            <a:off x="0" y="1225713"/>
            <a:ext cx="9144000" cy="5324535"/>
          </a:xfrm>
          <a:prstGeom prst="rect">
            <a:avLst/>
          </a:prstGeom>
          <a:noFill/>
          <a:ln w="9525">
            <a:noFill/>
            <a:miter lim="800000"/>
            <a:headEnd/>
            <a:tailEnd/>
          </a:ln>
        </p:spPr>
        <p:txBody>
          <a:bodyPr wrap="square" anchor="ctr">
            <a:spAutoFit/>
          </a:bodyPr>
          <a:lstStyle/>
          <a:p>
            <a:pPr eaLnBrk="0" hangingPunct="0">
              <a:tabLst>
                <a:tab pos="98425" algn="l"/>
              </a:tabLst>
            </a:pPr>
            <a:r>
              <a:rPr lang="ar-SA" sz="2800" b="1" dirty="0" smtClean="0">
                <a:solidFill>
                  <a:srgbClr val="00FF00"/>
                </a:solidFill>
                <a:effectLst>
                  <a:outerShdw blurRad="38100" dist="38100" dir="2700000" algn="tl">
                    <a:srgbClr val="000000">
                      <a:alpha val="43137"/>
                    </a:srgbClr>
                  </a:outerShdw>
                </a:effectLst>
                <a:latin typeface="Microsoft Sans Serif" pitchFamily="34" charset="0"/>
                <a:cs typeface="PT Bold Heading" pitchFamily="2" charset="-78"/>
              </a:rPr>
              <a:t>عند </a:t>
            </a:r>
            <a:r>
              <a:rPr lang="ar-SA" sz="2800" b="1" dirty="0">
                <a:solidFill>
                  <a:srgbClr val="00FF00"/>
                </a:solidFill>
                <a:effectLst>
                  <a:outerShdw blurRad="38100" dist="38100" dir="2700000" algn="tl">
                    <a:srgbClr val="000000">
                      <a:alpha val="43137"/>
                    </a:srgbClr>
                  </a:outerShdw>
                </a:effectLst>
                <a:latin typeface="Microsoft Sans Serif" pitchFamily="34" charset="0"/>
                <a:cs typeface="PT Bold Heading" pitchFamily="2" charset="-78"/>
              </a:rPr>
              <a:t>عمل قطاع طولي في الكلية نجد أنها تتركب من طبقتين : </a:t>
            </a:r>
            <a:endParaRPr lang="en-US" sz="2800" b="1" dirty="0">
              <a:solidFill>
                <a:srgbClr val="00FF00"/>
              </a:solidFill>
              <a:effectLst>
                <a:outerShdw blurRad="38100" dist="38100" dir="2700000" algn="tl">
                  <a:srgbClr val="000000">
                    <a:alpha val="43137"/>
                  </a:srgbClr>
                </a:outerShdw>
              </a:effectLst>
              <a:cs typeface="PT Bold Heading" pitchFamily="2" charset="-78"/>
            </a:endParaRPr>
          </a:p>
          <a:p>
            <a:pPr eaLnBrk="0" hangingPunct="0">
              <a:tabLst>
                <a:tab pos="98425" algn="l"/>
              </a:tabLst>
            </a:pPr>
            <a:r>
              <a:rPr lang="ar-SA" sz="2800" dirty="0" smtClean="0">
                <a:latin typeface="Microsoft Sans Serif" pitchFamily="34" charset="0"/>
                <a:cs typeface="Microsoft Sans Serif" pitchFamily="34" charset="0"/>
              </a:rPr>
              <a:t>1- طبقة </a:t>
            </a:r>
            <a:r>
              <a:rPr lang="ar-SA" sz="2800" dirty="0">
                <a:latin typeface="Microsoft Sans Serif" pitchFamily="34" charset="0"/>
                <a:cs typeface="Microsoft Sans Serif" pitchFamily="34" charset="0"/>
              </a:rPr>
              <a:t>خارجية قشرية  </a:t>
            </a:r>
            <a:endParaRPr lang="ar-SA" sz="2800" dirty="0" smtClean="0">
              <a:latin typeface="Microsoft Sans Serif" pitchFamily="34" charset="0"/>
              <a:cs typeface="Microsoft Sans Serif" pitchFamily="34" charset="0"/>
            </a:endParaRPr>
          </a:p>
          <a:p>
            <a:pPr eaLnBrk="0" hangingPunct="0">
              <a:tabLst>
                <a:tab pos="98425" algn="l"/>
              </a:tabLst>
            </a:pPr>
            <a:r>
              <a:rPr lang="ar-SA" sz="2800" dirty="0" smtClean="0">
                <a:latin typeface="Microsoft Sans Serif" pitchFamily="34" charset="0"/>
                <a:cs typeface="Microsoft Sans Serif" pitchFamily="34" charset="0"/>
              </a:rPr>
              <a:t>2- </a:t>
            </a:r>
            <a:r>
              <a:rPr lang="ar-SA" sz="2800" dirty="0">
                <a:latin typeface="Microsoft Sans Serif" pitchFamily="34" charset="0"/>
                <a:cs typeface="Microsoft Sans Serif" pitchFamily="34" charset="0"/>
              </a:rPr>
              <a:t>طبقة داخلية نخاعية  </a:t>
            </a:r>
            <a:endParaRPr lang="ar-SA" sz="2800" dirty="0" smtClean="0">
              <a:latin typeface="Microsoft Sans Serif" pitchFamily="34" charset="0"/>
              <a:cs typeface="Microsoft Sans Serif" pitchFamily="34" charset="0"/>
            </a:endParaRPr>
          </a:p>
          <a:p>
            <a:pPr eaLnBrk="0" hangingPunct="0">
              <a:tabLst>
                <a:tab pos="98425" algn="l"/>
              </a:tabLst>
            </a:pPr>
            <a:r>
              <a:rPr lang="ar-SA" sz="2800" dirty="0" smtClean="0">
                <a:latin typeface="Microsoft Sans Serif" pitchFamily="34" charset="0"/>
                <a:cs typeface="Microsoft Sans Serif" pitchFamily="34" charset="0"/>
              </a:rPr>
              <a:t>3-تحتوي الطبقتين على الوحدات الكلوية </a:t>
            </a:r>
            <a:r>
              <a:rPr lang="ar-SA" sz="2800" dirty="0">
                <a:latin typeface="Microsoft Sans Serif" pitchFamily="34" charset="0"/>
                <a:cs typeface="Microsoft Sans Serif" pitchFamily="34" charset="0"/>
              </a:rPr>
              <a:t>أو </a:t>
            </a:r>
            <a:r>
              <a:rPr lang="ar-SA" sz="2800" dirty="0" smtClean="0">
                <a:latin typeface="Microsoft Sans Serif" pitchFamily="34" charset="0"/>
                <a:cs typeface="Microsoft Sans Serif" pitchFamily="34" charset="0"/>
              </a:rPr>
              <a:t>النيفرون</a:t>
            </a:r>
            <a:endParaRPr lang="en-US" sz="2800" dirty="0">
              <a:latin typeface="Microsoft Sans Serif" pitchFamily="34" charset="0"/>
              <a:cs typeface="Microsoft Sans Serif" pitchFamily="34" charset="0"/>
            </a:endParaRPr>
          </a:p>
          <a:p>
            <a:pPr eaLnBrk="0" hangingPunct="0">
              <a:tabLst>
                <a:tab pos="98425" algn="l"/>
              </a:tabLst>
            </a:pPr>
            <a:r>
              <a:rPr lang="ar-SA" sz="2800" dirty="0" smtClean="0">
                <a:solidFill>
                  <a:srgbClr val="FF0000"/>
                </a:solidFill>
                <a:latin typeface="Microsoft Sans Serif" pitchFamily="34" charset="0"/>
                <a:cs typeface="PT Bold Heading" pitchFamily="2" charset="-78"/>
              </a:rPr>
              <a:t>تعريف </a:t>
            </a:r>
            <a:r>
              <a:rPr lang="ar-SA" sz="2800" dirty="0">
                <a:solidFill>
                  <a:srgbClr val="FF0000"/>
                </a:solidFill>
                <a:latin typeface="Microsoft Sans Serif" pitchFamily="34" charset="0"/>
                <a:cs typeface="PT Bold Heading" pitchFamily="2" charset="-78"/>
              </a:rPr>
              <a:t>الوحدة </a:t>
            </a:r>
            <a:r>
              <a:rPr lang="ar-SA" sz="2800" dirty="0" smtClean="0">
                <a:solidFill>
                  <a:srgbClr val="FF0000"/>
                </a:solidFill>
                <a:latin typeface="Microsoft Sans Serif" pitchFamily="34" charset="0"/>
                <a:cs typeface="PT Bold Heading" pitchFamily="2" charset="-78"/>
              </a:rPr>
              <a:t>الكلوية أو النيفرون : </a:t>
            </a:r>
          </a:p>
          <a:p>
            <a:pPr eaLnBrk="0" hangingPunct="0">
              <a:tabLst>
                <a:tab pos="98425" algn="l"/>
              </a:tabLst>
            </a:pPr>
            <a:r>
              <a:rPr lang="ar-SA" sz="2800" dirty="0" smtClean="0">
                <a:latin typeface="Microsoft Sans Serif" pitchFamily="34" charset="0"/>
                <a:cs typeface="Microsoft Sans Serif" pitchFamily="34" charset="0"/>
              </a:rPr>
              <a:t> </a:t>
            </a:r>
            <a:r>
              <a:rPr lang="ar-SA" sz="2800" dirty="0">
                <a:latin typeface="Microsoft Sans Serif" pitchFamily="34" charset="0"/>
                <a:cs typeface="Microsoft Sans Serif" pitchFamily="34" charset="0"/>
              </a:rPr>
              <a:t>هي أصغر جزء في الكلية يقوم بوظيفة إخراجية</a:t>
            </a:r>
            <a:r>
              <a:rPr lang="ar-SA" sz="2800" dirty="0" smtClean="0">
                <a:latin typeface="Microsoft Sans Serif" pitchFamily="34" charset="0"/>
                <a:cs typeface="Microsoft Sans Serif" pitchFamily="34" charset="0"/>
              </a:rPr>
              <a:t>..  </a:t>
            </a:r>
            <a:endParaRPr lang="ar-SA" sz="2800" b="1" dirty="0">
              <a:solidFill>
                <a:schemeClr val="tx2"/>
              </a:solidFill>
              <a:latin typeface="Microsoft Sans Serif" pitchFamily="34" charset="0"/>
              <a:cs typeface="Microsoft Sans Serif" pitchFamily="34" charset="0"/>
            </a:endParaRPr>
          </a:p>
          <a:p>
            <a:pPr eaLnBrk="0" hangingPunct="0">
              <a:tabLst>
                <a:tab pos="98425" algn="l"/>
              </a:tabLst>
            </a:pPr>
            <a:r>
              <a:rPr lang="ar-SA" sz="3200" b="1" dirty="0" smtClean="0">
                <a:solidFill>
                  <a:srgbClr val="00FF00"/>
                </a:solidFill>
                <a:latin typeface="Microsoft Sans Serif" pitchFamily="34" charset="0"/>
                <a:cs typeface="PT Bold Heading" pitchFamily="2" charset="-78"/>
              </a:rPr>
              <a:t>تركيب </a:t>
            </a:r>
            <a:r>
              <a:rPr lang="ar-SA" sz="3200" b="1" dirty="0">
                <a:solidFill>
                  <a:srgbClr val="00FF00"/>
                </a:solidFill>
                <a:latin typeface="Microsoft Sans Serif" pitchFamily="34" charset="0"/>
                <a:cs typeface="PT Bold Heading" pitchFamily="2" charset="-78"/>
              </a:rPr>
              <a:t>الوحدة الكلوية </a:t>
            </a:r>
            <a:r>
              <a:rPr lang="ar-SA" sz="3200" dirty="0" smtClean="0">
                <a:solidFill>
                  <a:srgbClr val="00FF00"/>
                </a:solidFill>
                <a:latin typeface="Microsoft Sans Serif" pitchFamily="34" charset="0"/>
                <a:cs typeface="PT Bold Heading" pitchFamily="2" charset="-78"/>
              </a:rPr>
              <a:t>أو النيفرون </a:t>
            </a:r>
            <a:r>
              <a:rPr lang="ar-SA" sz="3200" b="1" dirty="0" smtClean="0">
                <a:solidFill>
                  <a:srgbClr val="00FF00"/>
                </a:solidFill>
                <a:latin typeface="Microsoft Sans Serif" pitchFamily="34" charset="0"/>
                <a:cs typeface="PT Bold Heading" pitchFamily="2" charset="-78"/>
              </a:rPr>
              <a:t>:</a:t>
            </a:r>
            <a:endParaRPr lang="en-US" sz="3200" b="1" dirty="0">
              <a:solidFill>
                <a:srgbClr val="00FF00"/>
              </a:solidFill>
              <a:cs typeface="PT Bold Heading" pitchFamily="2" charset="-78"/>
            </a:endParaRPr>
          </a:p>
          <a:p>
            <a:pPr eaLnBrk="0" hangingPunct="0">
              <a:tabLst>
                <a:tab pos="98425" algn="l"/>
              </a:tabLst>
            </a:pPr>
            <a:r>
              <a:rPr lang="ar-SA" sz="2800" b="1" dirty="0">
                <a:solidFill>
                  <a:srgbClr val="FFFF00"/>
                </a:solidFill>
                <a:latin typeface="Microsoft Sans Serif" pitchFamily="34" charset="0"/>
                <a:cs typeface="Microsoft Sans Serif" pitchFamily="34" charset="0"/>
              </a:rPr>
              <a:t>1- كتلة من الشعيرات </a:t>
            </a:r>
            <a:r>
              <a:rPr lang="ar-SA" sz="2800" b="1" dirty="0" smtClean="0">
                <a:solidFill>
                  <a:srgbClr val="FFFF00"/>
                </a:solidFill>
                <a:latin typeface="Microsoft Sans Serif" pitchFamily="34" charset="0"/>
                <a:cs typeface="Microsoft Sans Serif" pitchFamily="34" charset="0"/>
              </a:rPr>
              <a:t>الدموية </a:t>
            </a:r>
            <a:r>
              <a:rPr lang="ar-SA" sz="2800" b="1" dirty="0" smtClean="0">
                <a:solidFill>
                  <a:schemeClr val="tx1">
                    <a:lumMod val="95000"/>
                  </a:schemeClr>
                </a:solidFill>
                <a:latin typeface="Microsoft Sans Serif" pitchFamily="34" charset="0"/>
                <a:cs typeface="Microsoft Sans Serif" pitchFamily="34" charset="0"/>
              </a:rPr>
              <a:t>:</a:t>
            </a:r>
            <a:r>
              <a:rPr lang="ar-SA" sz="2800" dirty="0" smtClean="0">
                <a:solidFill>
                  <a:schemeClr val="tx1">
                    <a:lumMod val="95000"/>
                  </a:schemeClr>
                </a:solidFill>
                <a:latin typeface="Microsoft Sans Serif" pitchFamily="34" charset="0"/>
                <a:cs typeface="Microsoft Sans Serif" pitchFamily="34" charset="0"/>
              </a:rPr>
              <a:t>تتجمع </a:t>
            </a:r>
            <a:r>
              <a:rPr lang="ar-SA" sz="2800" dirty="0">
                <a:solidFill>
                  <a:schemeClr val="tx1">
                    <a:lumMod val="95000"/>
                  </a:schemeClr>
                </a:solidFill>
                <a:latin typeface="Microsoft Sans Serif" pitchFamily="34" charset="0"/>
                <a:cs typeface="Microsoft Sans Serif" pitchFamily="34" charset="0"/>
              </a:rPr>
              <a:t>داخل جسم كروي يعرف بمحفظة بومان </a:t>
            </a:r>
            <a:endParaRPr lang="en-US" sz="2800" dirty="0">
              <a:solidFill>
                <a:schemeClr val="tx1">
                  <a:lumMod val="95000"/>
                </a:schemeClr>
              </a:solidFill>
              <a:latin typeface="Microsoft Sans Serif" pitchFamily="34" charset="0"/>
              <a:cs typeface="Microsoft Sans Serif" pitchFamily="34" charset="0"/>
            </a:endParaRPr>
          </a:p>
          <a:p>
            <a:pPr eaLnBrk="0" hangingPunct="0">
              <a:tabLst>
                <a:tab pos="98425" algn="l"/>
              </a:tabLst>
            </a:pPr>
            <a:r>
              <a:rPr lang="ar-SA" sz="2800" b="1" dirty="0">
                <a:solidFill>
                  <a:srgbClr val="FFFF00"/>
                </a:solidFill>
                <a:latin typeface="Microsoft Sans Serif" pitchFamily="34" charset="0"/>
                <a:cs typeface="Microsoft Sans Serif" pitchFamily="34" charset="0"/>
              </a:rPr>
              <a:t>2- محفظة بومان</a:t>
            </a:r>
            <a:r>
              <a:rPr lang="ar-SA" sz="2800" dirty="0">
                <a:solidFill>
                  <a:srgbClr val="FFFF00"/>
                </a:solidFill>
                <a:latin typeface="Microsoft Sans Serif" pitchFamily="34" charset="0"/>
                <a:cs typeface="Microsoft Sans Serif" pitchFamily="34" charset="0"/>
              </a:rPr>
              <a:t> </a:t>
            </a:r>
            <a:r>
              <a:rPr lang="ar-SA" sz="2800" dirty="0" smtClean="0">
                <a:solidFill>
                  <a:srgbClr val="FFFF00"/>
                </a:solidFill>
                <a:latin typeface="Microsoft Sans Serif" pitchFamily="34" charset="0"/>
                <a:cs typeface="Microsoft Sans Serif" pitchFamily="34" charset="0"/>
              </a:rPr>
              <a:t>: </a:t>
            </a:r>
            <a:r>
              <a:rPr lang="ar-SA" sz="2800" dirty="0">
                <a:solidFill>
                  <a:schemeClr val="tx1">
                    <a:lumMod val="95000"/>
                  </a:schemeClr>
                </a:solidFill>
                <a:latin typeface="Microsoft Sans Serif" pitchFamily="34" charset="0"/>
                <a:cs typeface="Microsoft Sans Serif" pitchFamily="34" charset="0"/>
              </a:rPr>
              <a:t>وهي حوصلة </a:t>
            </a:r>
            <a:r>
              <a:rPr lang="ar-SA" sz="2800" dirty="0" smtClean="0">
                <a:solidFill>
                  <a:schemeClr val="tx1">
                    <a:lumMod val="95000"/>
                  </a:schemeClr>
                </a:solidFill>
                <a:latin typeface="Microsoft Sans Serif" pitchFamily="34" charset="0"/>
                <a:cs typeface="Microsoft Sans Serif" pitchFamily="34" charset="0"/>
              </a:rPr>
              <a:t>ذات </a:t>
            </a:r>
            <a:r>
              <a:rPr lang="ar-SA" sz="2800" dirty="0">
                <a:solidFill>
                  <a:schemeClr val="tx1">
                    <a:lumMod val="95000"/>
                  </a:schemeClr>
                </a:solidFill>
                <a:latin typeface="Microsoft Sans Serif" pitchFamily="34" charset="0"/>
                <a:cs typeface="Microsoft Sans Serif" pitchFamily="34" charset="0"/>
              </a:rPr>
              <a:t>طبقة  من خلايا طلائية رقيقة .</a:t>
            </a:r>
            <a:endParaRPr lang="en-US" sz="2800" dirty="0">
              <a:solidFill>
                <a:schemeClr val="tx1">
                  <a:lumMod val="95000"/>
                </a:schemeClr>
              </a:solidFill>
              <a:cs typeface="Times New Roman" pitchFamily="18" charset="0"/>
            </a:endParaRPr>
          </a:p>
          <a:p>
            <a:pPr eaLnBrk="0" hangingPunct="0">
              <a:tabLst>
                <a:tab pos="98425" algn="l"/>
              </a:tabLst>
            </a:pPr>
            <a:r>
              <a:rPr lang="ar-SA" sz="2800" b="1" dirty="0">
                <a:solidFill>
                  <a:srgbClr val="FFFF00"/>
                </a:solidFill>
                <a:latin typeface="Microsoft Sans Serif" pitchFamily="34" charset="0"/>
                <a:cs typeface="Microsoft Sans Serif" pitchFamily="34" charset="0"/>
              </a:rPr>
              <a:t>3- أنابيب كلوية </a:t>
            </a:r>
            <a:r>
              <a:rPr lang="ar-SA" sz="2800" b="1" dirty="0" smtClean="0">
                <a:solidFill>
                  <a:srgbClr val="FFFF00"/>
                </a:solidFill>
                <a:latin typeface="Microsoft Sans Serif" pitchFamily="34" charset="0"/>
                <a:cs typeface="Microsoft Sans Serif" pitchFamily="34" charset="0"/>
              </a:rPr>
              <a:t>:</a:t>
            </a:r>
            <a:r>
              <a:rPr lang="ar-SA" sz="2800" dirty="0" smtClean="0">
                <a:solidFill>
                  <a:schemeClr val="tx1">
                    <a:lumMod val="95000"/>
                  </a:schemeClr>
                </a:solidFill>
                <a:latin typeface="Microsoft Sans Serif" pitchFamily="34" charset="0"/>
                <a:cs typeface="Microsoft Sans Serif" pitchFamily="34" charset="0"/>
              </a:rPr>
              <a:t>جدرانها </a:t>
            </a:r>
            <a:r>
              <a:rPr lang="ar-SA" sz="2800" dirty="0">
                <a:solidFill>
                  <a:schemeClr val="tx1">
                    <a:lumMod val="95000"/>
                  </a:schemeClr>
                </a:solidFill>
                <a:latin typeface="Microsoft Sans Serif" pitchFamily="34" charset="0"/>
                <a:cs typeface="Microsoft Sans Serif" pitchFamily="34" charset="0"/>
              </a:rPr>
              <a:t>رقيقة، </a:t>
            </a:r>
            <a:r>
              <a:rPr lang="ar-SA" sz="2800" dirty="0" smtClean="0">
                <a:solidFill>
                  <a:schemeClr val="tx1">
                    <a:lumMod val="95000"/>
                  </a:schemeClr>
                </a:solidFill>
                <a:latin typeface="Microsoft Sans Serif" pitchFamily="34" charset="0"/>
                <a:cs typeface="Microsoft Sans Serif" pitchFamily="34" charset="0"/>
              </a:rPr>
              <a:t> </a:t>
            </a:r>
            <a:r>
              <a:rPr lang="ar-SA" sz="2800" dirty="0">
                <a:solidFill>
                  <a:schemeClr val="tx1">
                    <a:lumMod val="95000"/>
                  </a:schemeClr>
                </a:solidFill>
                <a:latin typeface="Microsoft Sans Serif" pitchFamily="34" charset="0"/>
                <a:cs typeface="Microsoft Sans Serif" pitchFamily="34" charset="0"/>
              </a:rPr>
              <a:t>وهي تشمل الأنابيب الملتوية القريبة وانحناء هنلي والأنابيب الملتوية البعيدة </a:t>
            </a:r>
            <a:endParaRPr lang="en-US" sz="2800" dirty="0">
              <a:solidFill>
                <a:schemeClr val="tx1">
                  <a:lumMod val="95000"/>
                </a:schemeClr>
              </a:solidFill>
              <a:cs typeface="Times New Roman" pitchFamily="18" charset="0"/>
            </a:endParaRPr>
          </a:p>
          <a:p>
            <a:pPr eaLnBrk="0" hangingPunct="0">
              <a:tabLst>
                <a:tab pos="98425" algn="l"/>
              </a:tabLst>
            </a:pPr>
            <a:r>
              <a:rPr lang="ar-SA" sz="2800" b="1" dirty="0">
                <a:solidFill>
                  <a:srgbClr val="FFFF00"/>
                </a:solidFill>
                <a:latin typeface="Microsoft Sans Serif" pitchFamily="34" charset="0"/>
                <a:cs typeface="Microsoft Sans Serif" pitchFamily="34" charset="0"/>
              </a:rPr>
              <a:t>4- أنبوب جامع </a:t>
            </a:r>
            <a:r>
              <a:rPr lang="ar-SA" sz="2800" b="1" dirty="0" smtClean="0">
                <a:solidFill>
                  <a:srgbClr val="FFFF00"/>
                </a:solidFill>
                <a:latin typeface="Microsoft Sans Serif" pitchFamily="34" charset="0"/>
                <a:cs typeface="Microsoft Sans Serif" pitchFamily="34" charset="0"/>
              </a:rPr>
              <a:t>: </a:t>
            </a:r>
            <a:r>
              <a:rPr lang="ar-SA" sz="2800" dirty="0">
                <a:solidFill>
                  <a:schemeClr val="tx1">
                    <a:lumMod val="95000"/>
                  </a:schemeClr>
                </a:solidFill>
                <a:latin typeface="Microsoft Sans Serif" pitchFamily="34" charset="0"/>
                <a:cs typeface="Microsoft Sans Serif" pitchFamily="34" charset="0"/>
              </a:rPr>
              <a:t>يجمع البول من الأنابيب الكلوية ويصبه في حوض الكلية .</a:t>
            </a:r>
            <a:endParaRPr lang="en-US" sz="2800" dirty="0">
              <a:solidFill>
                <a:schemeClr val="tx1">
                  <a:lumMod val="95000"/>
                </a:schemeClr>
              </a:solidFill>
              <a:latin typeface="Microsoft Sans Serif" pitchFamily="34" charset="0"/>
              <a:cs typeface="Microsoft Sans Serif" pitchFamily="34" charset="0"/>
            </a:endParaRPr>
          </a:p>
        </p:txBody>
      </p:sp>
      <p:sp>
        <p:nvSpPr>
          <p:cNvPr id="3" name="عنوان 2"/>
          <p:cNvSpPr>
            <a:spLocks noGrp="1"/>
          </p:cNvSpPr>
          <p:nvPr>
            <p:ph type="title"/>
          </p:nvPr>
        </p:nvSpPr>
        <p:spPr/>
        <p:txBody>
          <a:bodyPr>
            <a:normAutofit/>
          </a:bodyPr>
          <a:lstStyle/>
          <a:p>
            <a:r>
              <a:rPr lang="ar-SA" sz="4800" dirty="0" smtClean="0">
                <a:solidFill>
                  <a:srgbClr val="00FF00"/>
                </a:solidFill>
                <a:cs typeface="PT Bold Heading" pitchFamily="2" charset="-78"/>
              </a:rPr>
              <a:t>تركيب الكلية </a:t>
            </a:r>
            <a:endParaRPr lang="ar-SA" sz="4800" dirty="0">
              <a:solidFill>
                <a:srgbClr val="00FF00"/>
              </a:solidFill>
              <a:cs typeface="PT Bold Heading"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70">
                                            <p:txEl>
                                              <p:pRg st="0" end="0"/>
                                            </p:txEl>
                                          </p:spTgt>
                                        </p:tgtEl>
                                        <p:attrNameLst>
                                          <p:attrName>style.visibility</p:attrName>
                                        </p:attrNameLst>
                                      </p:cBhvr>
                                      <p:to>
                                        <p:strVal val="visible"/>
                                      </p:to>
                                    </p:set>
                                    <p:anim calcmode="lin" valueType="num">
                                      <p:cBhvr additive="base">
                                        <p:cTn id="13" dur="500" fill="hold"/>
                                        <p:tgtEl>
                                          <p:spTgt spid="717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70">
                                            <p:txEl>
                                              <p:pRg st="1" end="1"/>
                                            </p:txEl>
                                          </p:spTgt>
                                        </p:tgtEl>
                                        <p:attrNameLst>
                                          <p:attrName>style.visibility</p:attrName>
                                        </p:attrNameLst>
                                      </p:cBhvr>
                                      <p:to>
                                        <p:strVal val="visible"/>
                                      </p:to>
                                    </p:set>
                                    <p:anim calcmode="lin" valueType="num">
                                      <p:cBhvr additive="base">
                                        <p:cTn id="19" dur="500" fill="hold"/>
                                        <p:tgtEl>
                                          <p:spTgt spid="717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170">
                                            <p:txEl>
                                              <p:pRg st="2" end="2"/>
                                            </p:txEl>
                                          </p:spTgt>
                                        </p:tgtEl>
                                        <p:attrNameLst>
                                          <p:attrName>style.visibility</p:attrName>
                                        </p:attrNameLst>
                                      </p:cBhvr>
                                      <p:to>
                                        <p:strVal val="visible"/>
                                      </p:to>
                                    </p:set>
                                    <p:anim calcmode="lin" valueType="num">
                                      <p:cBhvr additive="base">
                                        <p:cTn id="25" dur="500" fill="hold"/>
                                        <p:tgtEl>
                                          <p:spTgt spid="7170">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170">
                                            <p:txEl>
                                              <p:pRg st="3" end="3"/>
                                            </p:txEl>
                                          </p:spTgt>
                                        </p:tgtEl>
                                        <p:attrNameLst>
                                          <p:attrName>style.visibility</p:attrName>
                                        </p:attrNameLst>
                                      </p:cBhvr>
                                      <p:to>
                                        <p:strVal val="visible"/>
                                      </p:to>
                                    </p:set>
                                    <p:anim calcmode="lin" valueType="num">
                                      <p:cBhvr additive="base">
                                        <p:cTn id="31" dur="500" fill="hold"/>
                                        <p:tgtEl>
                                          <p:spTgt spid="7170">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17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170">
                                            <p:txEl>
                                              <p:pRg st="4" end="4"/>
                                            </p:txEl>
                                          </p:spTgt>
                                        </p:tgtEl>
                                        <p:attrNameLst>
                                          <p:attrName>style.visibility</p:attrName>
                                        </p:attrNameLst>
                                      </p:cBhvr>
                                      <p:to>
                                        <p:strVal val="visible"/>
                                      </p:to>
                                    </p:set>
                                    <p:anim calcmode="lin" valueType="num">
                                      <p:cBhvr additive="base">
                                        <p:cTn id="37" dur="500" fill="hold"/>
                                        <p:tgtEl>
                                          <p:spTgt spid="7170">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17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170">
                                            <p:txEl>
                                              <p:pRg st="5" end="5"/>
                                            </p:txEl>
                                          </p:spTgt>
                                        </p:tgtEl>
                                        <p:attrNameLst>
                                          <p:attrName>style.visibility</p:attrName>
                                        </p:attrNameLst>
                                      </p:cBhvr>
                                      <p:to>
                                        <p:strVal val="visible"/>
                                      </p:to>
                                    </p:set>
                                    <p:anim calcmode="lin" valueType="num">
                                      <p:cBhvr additive="base">
                                        <p:cTn id="43" dur="500" fill="hold"/>
                                        <p:tgtEl>
                                          <p:spTgt spid="7170">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17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170">
                                            <p:txEl>
                                              <p:pRg st="6" end="6"/>
                                            </p:txEl>
                                          </p:spTgt>
                                        </p:tgtEl>
                                        <p:attrNameLst>
                                          <p:attrName>style.visibility</p:attrName>
                                        </p:attrNameLst>
                                      </p:cBhvr>
                                      <p:to>
                                        <p:strVal val="visible"/>
                                      </p:to>
                                    </p:set>
                                    <p:anim calcmode="lin" valueType="num">
                                      <p:cBhvr additive="base">
                                        <p:cTn id="49" dur="500" fill="hold"/>
                                        <p:tgtEl>
                                          <p:spTgt spid="7170">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717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7170">
                                            <p:txEl>
                                              <p:pRg st="7" end="7"/>
                                            </p:txEl>
                                          </p:spTgt>
                                        </p:tgtEl>
                                        <p:attrNameLst>
                                          <p:attrName>style.visibility</p:attrName>
                                        </p:attrNameLst>
                                      </p:cBhvr>
                                      <p:to>
                                        <p:strVal val="visible"/>
                                      </p:to>
                                    </p:set>
                                    <p:anim calcmode="lin" valueType="num">
                                      <p:cBhvr additive="base">
                                        <p:cTn id="55" dur="500" fill="hold"/>
                                        <p:tgtEl>
                                          <p:spTgt spid="7170">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717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7170">
                                            <p:txEl>
                                              <p:pRg st="8" end="8"/>
                                            </p:txEl>
                                          </p:spTgt>
                                        </p:tgtEl>
                                        <p:attrNameLst>
                                          <p:attrName>style.visibility</p:attrName>
                                        </p:attrNameLst>
                                      </p:cBhvr>
                                      <p:to>
                                        <p:strVal val="visible"/>
                                      </p:to>
                                    </p:set>
                                    <p:anim calcmode="lin" valueType="num">
                                      <p:cBhvr additive="base">
                                        <p:cTn id="61" dur="500" fill="hold"/>
                                        <p:tgtEl>
                                          <p:spTgt spid="7170">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7170">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7170">
                                            <p:txEl>
                                              <p:pRg st="9" end="9"/>
                                            </p:txEl>
                                          </p:spTgt>
                                        </p:tgtEl>
                                        <p:attrNameLst>
                                          <p:attrName>style.visibility</p:attrName>
                                        </p:attrNameLst>
                                      </p:cBhvr>
                                      <p:to>
                                        <p:strVal val="visible"/>
                                      </p:to>
                                    </p:set>
                                    <p:anim calcmode="lin" valueType="num">
                                      <p:cBhvr additive="base">
                                        <p:cTn id="67" dur="500" fill="hold"/>
                                        <p:tgtEl>
                                          <p:spTgt spid="7170">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7170">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7170">
                                            <p:txEl>
                                              <p:pRg st="10" end="10"/>
                                            </p:txEl>
                                          </p:spTgt>
                                        </p:tgtEl>
                                        <p:attrNameLst>
                                          <p:attrName>style.visibility</p:attrName>
                                        </p:attrNameLst>
                                      </p:cBhvr>
                                      <p:to>
                                        <p:strVal val="visible"/>
                                      </p:to>
                                    </p:set>
                                    <p:anim calcmode="lin" valueType="num">
                                      <p:cBhvr additive="base">
                                        <p:cTn id="73" dur="500" fill="hold"/>
                                        <p:tgtEl>
                                          <p:spTgt spid="7170">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7170">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uild="p"/>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كلية.jpg"/>
          <p:cNvPicPr>
            <a:picLocks noChangeAspect="1"/>
          </p:cNvPicPr>
          <p:nvPr/>
        </p:nvPicPr>
        <p:blipFill>
          <a:blip r:embed="rId2"/>
          <a:stretch>
            <a:fillRect/>
          </a:stretch>
        </p:blipFill>
        <p:spPr>
          <a:xfrm>
            <a:off x="4857752" y="571480"/>
            <a:ext cx="4143404" cy="5643602"/>
          </a:xfrm>
          <a:prstGeom prst="rect">
            <a:avLst/>
          </a:prstGeom>
        </p:spPr>
      </p:pic>
      <p:pic>
        <p:nvPicPr>
          <p:cNvPr id="3" name="صورة 2" descr="نيفرون.jpg"/>
          <p:cNvPicPr>
            <a:picLocks noChangeAspect="1"/>
          </p:cNvPicPr>
          <p:nvPr/>
        </p:nvPicPr>
        <p:blipFill>
          <a:blip r:embed="rId3"/>
          <a:stretch>
            <a:fillRect/>
          </a:stretch>
        </p:blipFill>
        <p:spPr>
          <a:xfrm>
            <a:off x="142876" y="571480"/>
            <a:ext cx="4572000" cy="564360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14"/>
          <p:cNvSpPr>
            <a:spLocks noChangeArrowheads="1"/>
          </p:cNvSpPr>
          <p:nvPr/>
        </p:nvSpPr>
        <p:spPr bwMode="auto">
          <a:xfrm>
            <a:off x="0" y="1482946"/>
            <a:ext cx="9215470" cy="5232202"/>
          </a:xfrm>
          <a:prstGeom prst="rect">
            <a:avLst/>
          </a:prstGeom>
          <a:noFill/>
          <a:ln w="9525">
            <a:noFill/>
            <a:miter lim="800000"/>
            <a:headEnd/>
            <a:tailEnd/>
          </a:ln>
        </p:spPr>
        <p:txBody>
          <a:bodyPr wrap="square" anchor="ctr">
            <a:spAutoFit/>
          </a:bodyPr>
          <a:lstStyle/>
          <a:p>
            <a:pPr eaLnBrk="0" hangingPunct="0">
              <a:buFont typeface="Wingdings" pitchFamily="2" charset="2"/>
              <a:buChar char="v"/>
              <a:tabLst>
                <a:tab pos="98425" algn="l"/>
              </a:tabLst>
            </a:pPr>
            <a:r>
              <a:rPr lang="ar-SA" sz="2800" b="1" dirty="0" smtClean="0">
                <a:latin typeface="Microsoft Sans Serif" pitchFamily="34" charset="0"/>
                <a:ea typeface="Times New Roman" pitchFamily="18" charset="0"/>
                <a:cs typeface="Microsoft Sans Serif" pitchFamily="34" charset="0"/>
              </a:rPr>
              <a:t>1- يدخل الدم إلى </a:t>
            </a:r>
            <a:r>
              <a:rPr lang="ar-SA" sz="2800" b="1" dirty="0">
                <a:latin typeface="Microsoft Sans Serif" pitchFamily="34" charset="0"/>
                <a:ea typeface="Times New Roman" pitchFamily="18" charset="0"/>
                <a:cs typeface="Microsoft Sans Serif" pitchFamily="34" charset="0"/>
              </a:rPr>
              <a:t>الكلية عن طريق </a:t>
            </a:r>
            <a:r>
              <a:rPr lang="ar-SA" sz="2800" b="1" dirty="0" smtClean="0">
                <a:latin typeface="Microsoft Sans Serif" pitchFamily="34" charset="0"/>
                <a:ea typeface="Times New Roman" pitchFamily="18" charset="0"/>
                <a:cs typeface="Microsoft Sans Serif" pitchFamily="34" charset="0"/>
              </a:rPr>
              <a:t>شريان كلوي يتشعب </a:t>
            </a:r>
            <a:r>
              <a:rPr lang="ar-SA" sz="2800" b="1" dirty="0">
                <a:latin typeface="Microsoft Sans Serif" pitchFamily="34" charset="0"/>
                <a:ea typeface="Times New Roman" pitchFamily="18" charset="0"/>
                <a:cs typeface="Microsoft Sans Serif" pitchFamily="34" charset="0"/>
              </a:rPr>
              <a:t>إلى </a:t>
            </a:r>
            <a:r>
              <a:rPr lang="ar-SA" sz="2800" b="1" dirty="0" smtClean="0">
                <a:latin typeface="Microsoft Sans Serif" pitchFamily="34" charset="0"/>
                <a:ea typeface="Times New Roman" pitchFamily="18" charset="0"/>
                <a:cs typeface="Microsoft Sans Serif" pitchFamily="34" charset="0"/>
              </a:rPr>
              <a:t>فروع صغيرة  ويدخل </a:t>
            </a:r>
            <a:r>
              <a:rPr lang="ar-SA" sz="2800" b="1" dirty="0">
                <a:latin typeface="Microsoft Sans Serif" pitchFamily="34" charset="0"/>
                <a:ea typeface="Times New Roman" pitchFamily="18" charset="0"/>
                <a:cs typeface="Microsoft Sans Serif" pitchFamily="34" charset="0"/>
              </a:rPr>
              <a:t>كل فرع </a:t>
            </a:r>
            <a:r>
              <a:rPr lang="ar-SA" sz="2800" b="1" dirty="0" smtClean="0">
                <a:latin typeface="Microsoft Sans Serif" pitchFamily="34" charset="0"/>
                <a:ea typeface="Times New Roman" pitchFamily="18" charset="0"/>
                <a:cs typeface="Microsoft Sans Serif" pitchFamily="34" charset="0"/>
              </a:rPr>
              <a:t>إلى محافظ </a:t>
            </a:r>
            <a:r>
              <a:rPr lang="ar-SA" sz="2800" b="1" dirty="0">
                <a:latin typeface="Microsoft Sans Serif" pitchFamily="34" charset="0"/>
                <a:ea typeface="Times New Roman" pitchFamily="18" charset="0"/>
                <a:cs typeface="Microsoft Sans Serif" pitchFamily="34" charset="0"/>
              </a:rPr>
              <a:t>بومان </a:t>
            </a:r>
            <a:r>
              <a:rPr lang="ar-SA" sz="2800" b="1" dirty="0" smtClean="0">
                <a:latin typeface="Microsoft Sans Serif" pitchFamily="34" charset="0"/>
                <a:ea typeface="Times New Roman" pitchFamily="18" charset="0"/>
                <a:cs typeface="Microsoft Sans Serif" pitchFamily="34" charset="0"/>
              </a:rPr>
              <a:t>على </a:t>
            </a:r>
            <a:r>
              <a:rPr lang="ar-SA" sz="2800" b="1" dirty="0">
                <a:latin typeface="Microsoft Sans Serif" pitchFamily="34" charset="0"/>
                <a:ea typeface="Times New Roman" pitchFamily="18" charset="0"/>
                <a:cs typeface="Microsoft Sans Serif" pitchFamily="34" charset="0"/>
              </a:rPr>
              <a:t>شكل كتلة من الشعيرات الدموية </a:t>
            </a:r>
            <a:r>
              <a:rPr lang="ar-SA" sz="2800" b="1" dirty="0" smtClean="0">
                <a:latin typeface="Microsoft Sans Serif" pitchFamily="34" charset="0"/>
                <a:ea typeface="Times New Roman" pitchFamily="18" charset="0"/>
                <a:cs typeface="Microsoft Sans Serif" pitchFamily="34" charset="0"/>
              </a:rPr>
              <a:t>.</a:t>
            </a:r>
          </a:p>
          <a:p>
            <a:pPr eaLnBrk="0" hangingPunct="0">
              <a:buFont typeface="Wingdings" pitchFamily="2" charset="2"/>
              <a:buChar char="v"/>
              <a:tabLst>
                <a:tab pos="98425" algn="l"/>
              </a:tabLst>
            </a:pPr>
            <a:endParaRPr lang="ar-SA" b="1" dirty="0" smtClean="0">
              <a:latin typeface="Microsoft Sans Serif" pitchFamily="34" charset="0"/>
              <a:ea typeface="Times New Roman" pitchFamily="18" charset="0"/>
              <a:cs typeface="Microsoft Sans Serif" pitchFamily="34" charset="0"/>
            </a:endParaRPr>
          </a:p>
          <a:p>
            <a:pPr eaLnBrk="0" hangingPunct="0">
              <a:buFont typeface="Wingdings" pitchFamily="2" charset="2"/>
              <a:buChar char="v"/>
              <a:tabLst>
                <a:tab pos="98425" algn="l"/>
              </a:tabLst>
            </a:pPr>
            <a:r>
              <a:rPr lang="ar-SA" sz="2800" b="1" dirty="0" smtClean="0">
                <a:solidFill>
                  <a:srgbClr val="FFFF00"/>
                </a:solidFill>
                <a:latin typeface="Microsoft Sans Serif" pitchFamily="34" charset="0"/>
                <a:ea typeface="Times New Roman" pitchFamily="18" charset="0"/>
                <a:cs typeface="Microsoft Sans Serif" pitchFamily="34" charset="0"/>
              </a:rPr>
              <a:t>2- يمر الدم المؤكسج والمحمَّل بالفضلات والماء والأملاح ونواتج الهضم من خلال الشريان الكلوي حتى يصل الى الشعيرات الدموية في محافظ بومان .</a:t>
            </a:r>
          </a:p>
          <a:p>
            <a:pPr eaLnBrk="0" hangingPunct="0">
              <a:buFont typeface="Wingdings" pitchFamily="2" charset="2"/>
              <a:buChar char="v"/>
              <a:tabLst>
                <a:tab pos="98425" algn="l"/>
              </a:tabLst>
            </a:pPr>
            <a:endParaRPr lang="ar-SA" b="1" dirty="0" smtClean="0">
              <a:solidFill>
                <a:srgbClr val="FFFF00"/>
              </a:solidFill>
              <a:latin typeface="Microsoft Sans Serif" pitchFamily="34" charset="0"/>
              <a:ea typeface="Times New Roman" pitchFamily="18" charset="0"/>
              <a:cs typeface="Microsoft Sans Serif" pitchFamily="34" charset="0"/>
            </a:endParaRPr>
          </a:p>
          <a:p>
            <a:pPr eaLnBrk="0" hangingPunct="0">
              <a:buFont typeface="Wingdings" pitchFamily="2" charset="2"/>
              <a:buChar char="v"/>
              <a:tabLst>
                <a:tab pos="98425" algn="l"/>
              </a:tabLst>
            </a:pPr>
            <a:r>
              <a:rPr lang="ar-SA" sz="2800" b="1" dirty="0" smtClean="0">
                <a:solidFill>
                  <a:srgbClr val="00B0F0"/>
                </a:solidFill>
                <a:latin typeface="Microsoft Sans Serif" pitchFamily="34" charset="0"/>
                <a:ea typeface="Times New Roman" pitchFamily="18" charset="0"/>
                <a:cs typeface="Microsoft Sans Serif" pitchFamily="34" charset="0"/>
              </a:rPr>
              <a:t>3- يتم ترشيح هذه المواد في محافظ بومان من الدم الى الأنابيب الكلوية المحاطة بشبكة خارجية من الشعيرات الدموية والتي تعيد إمتصاص الماء وبعض الأملاح ونواتج الهضم من الأنابيب الكلوية الى الدم مرة أخرى ثم الى الوريد الكلوي  ثم الى القلب ويكون الدم نقياً من الفضلات والمواد الزائدة  .</a:t>
            </a:r>
          </a:p>
          <a:p>
            <a:pPr eaLnBrk="0" hangingPunct="0">
              <a:buFont typeface="Wingdings" pitchFamily="2" charset="2"/>
              <a:buChar char="v"/>
              <a:tabLst>
                <a:tab pos="98425" algn="l"/>
              </a:tabLst>
            </a:pPr>
            <a:endParaRPr lang="ar-SA" b="1" dirty="0" smtClean="0">
              <a:solidFill>
                <a:srgbClr val="00B0F0"/>
              </a:solidFill>
              <a:latin typeface="Microsoft Sans Serif" pitchFamily="34" charset="0"/>
              <a:ea typeface="Times New Roman" pitchFamily="18" charset="0"/>
              <a:cs typeface="Microsoft Sans Serif" pitchFamily="34" charset="0"/>
            </a:endParaRPr>
          </a:p>
          <a:p>
            <a:pPr eaLnBrk="0" hangingPunct="0">
              <a:buFont typeface="Wingdings" pitchFamily="2" charset="2"/>
              <a:buChar char="v"/>
              <a:tabLst>
                <a:tab pos="98425" algn="l"/>
              </a:tabLst>
            </a:pPr>
            <a:r>
              <a:rPr lang="ar-SA" sz="2800" b="1" dirty="0" smtClean="0">
                <a:latin typeface="Microsoft Sans Serif" pitchFamily="34" charset="0"/>
                <a:ea typeface="Times New Roman" pitchFamily="18" charset="0"/>
                <a:cs typeface="Microsoft Sans Serif" pitchFamily="34" charset="0"/>
              </a:rPr>
              <a:t>4- يبقى في الأنابيب الكلوية الفضلات وبعض الماء والأملاح التي تكون البول الذي يصب في حوض الكلية ثم الى الحالب ثم المثانة ثم الى القناة البولية  .  </a:t>
            </a:r>
          </a:p>
        </p:txBody>
      </p:sp>
      <p:sp>
        <p:nvSpPr>
          <p:cNvPr id="3" name="عنوان 2"/>
          <p:cNvSpPr>
            <a:spLocks noGrp="1"/>
          </p:cNvSpPr>
          <p:nvPr>
            <p:ph type="title"/>
          </p:nvPr>
        </p:nvSpPr>
        <p:spPr/>
        <p:txBody>
          <a:bodyPr>
            <a:normAutofit/>
          </a:bodyPr>
          <a:lstStyle/>
          <a:p>
            <a:r>
              <a:rPr lang="ar-SA" sz="5400" dirty="0" smtClean="0">
                <a:solidFill>
                  <a:srgbClr val="00FF00"/>
                </a:solidFill>
                <a:latin typeface="Microsoft Sans Serif" pitchFamily="34" charset="0"/>
                <a:ea typeface="Times New Roman" pitchFamily="18" charset="0"/>
                <a:cs typeface="PT Bold Heading" pitchFamily="2" charset="-78"/>
              </a:rPr>
              <a:t>استخلاص البول في الكلية</a:t>
            </a:r>
            <a:endParaRPr lang="ar-SA" sz="4800" dirty="0">
              <a:cs typeface="PT Bold Heading"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194">
                                            <p:txEl>
                                              <p:pRg st="0" end="0"/>
                                            </p:txEl>
                                          </p:spTgt>
                                        </p:tgtEl>
                                        <p:attrNameLst>
                                          <p:attrName>style.visibility</p:attrName>
                                        </p:attrNameLst>
                                      </p:cBhvr>
                                      <p:to>
                                        <p:strVal val="visible"/>
                                      </p:to>
                                    </p:set>
                                    <p:anim calcmode="lin" valueType="num">
                                      <p:cBhvr additive="base">
                                        <p:cTn id="12" dur="2000" fill="hold"/>
                                        <p:tgtEl>
                                          <p:spTgt spid="8194">
                                            <p:txEl>
                                              <p:pRg st="0" end="0"/>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81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194">
                                            <p:txEl>
                                              <p:pRg st="2" end="2"/>
                                            </p:txEl>
                                          </p:spTgt>
                                        </p:tgtEl>
                                        <p:attrNameLst>
                                          <p:attrName>style.visibility</p:attrName>
                                        </p:attrNameLst>
                                      </p:cBhvr>
                                      <p:to>
                                        <p:strVal val="visible"/>
                                      </p:to>
                                    </p:set>
                                    <p:anim calcmode="lin" valueType="num">
                                      <p:cBhvr additive="base">
                                        <p:cTn id="18" dur="2000" fill="hold"/>
                                        <p:tgtEl>
                                          <p:spTgt spid="8194">
                                            <p:txEl>
                                              <p:pRg st="2" end="2"/>
                                            </p:txEl>
                                          </p:spTgt>
                                        </p:tgtEl>
                                        <p:attrNameLst>
                                          <p:attrName>ppt_x</p:attrName>
                                        </p:attrNameLst>
                                      </p:cBhvr>
                                      <p:tavLst>
                                        <p:tav tm="0">
                                          <p:val>
                                            <p:strVal val="#ppt_x"/>
                                          </p:val>
                                        </p:tav>
                                        <p:tav tm="100000">
                                          <p:val>
                                            <p:strVal val="#ppt_x"/>
                                          </p:val>
                                        </p:tav>
                                      </p:tavLst>
                                    </p:anim>
                                    <p:anim calcmode="lin" valueType="num">
                                      <p:cBhvr additive="base">
                                        <p:cTn id="19" dur="2000" fill="hold"/>
                                        <p:tgtEl>
                                          <p:spTgt spid="819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194">
                                            <p:txEl>
                                              <p:pRg st="4" end="4"/>
                                            </p:txEl>
                                          </p:spTgt>
                                        </p:tgtEl>
                                        <p:attrNameLst>
                                          <p:attrName>style.visibility</p:attrName>
                                        </p:attrNameLst>
                                      </p:cBhvr>
                                      <p:to>
                                        <p:strVal val="visible"/>
                                      </p:to>
                                    </p:set>
                                    <p:anim calcmode="lin" valueType="num">
                                      <p:cBhvr additive="base">
                                        <p:cTn id="24" dur="2000" fill="hold"/>
                                        <p:tgtEl>
                                          <p:spTgt spid="8194">
                                            <p:txEl>
                                              <p:pRg st="4" end="4"/>
                                            </p:txEl>
                                          </p:spTgt>
                                        </p:tgtEl>
                                        <p:attrNameLst>
                                          <p:attrName>ppt_x</p:attrName>
                                        </p:attrNameLst>
                                      </p:cBhvr>
                                      <p:tavLst>
                                        <p:tav tm="0">
                                          <p:val>
                                            <p:strVal val="#ppt_x"/>
                                          </p:val>
                                        </p:tav>
                                        <p:tav tm="100000">
                                          <p:val>
                                            <p:strVal val="#ppt_x"/>
                                          </p:val>
                                        </p:tav>
                                      </p:tavLst>
                                    </p:anim>
                                    <p:anim calcmode="lin" valueType="num">
                                      <p:cBhvr additive="base">
                                        <p:cTn id="25" dur="2000" fill="hold"/>
                                        <p:tgtEl>
                                          <p:spTgt spid="819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194">
                                            <p:txEl>
                                              <p:pRg st="6" end="6"/>
                                            </p:txEl>
                                          </p:spTgt>
                                        </p:tgtEl>
                                        <p:attrNameLst>
                                          <p:attrName>style.visibility</p:attrName>
                                        </p:attrNameLst>
                                      </p:cBhvr>
                                      <p:to>
                                        <p:strVal val="visible"/>
                                      </p:to>
                                    </p:set>
                                    <p:anim calcmode="lin" valueType="num">
                                      <p:cBhvr additive="base">
                                        <p:cTn id="30" dur="2000" fill="hold"/>
                                        <p:tgtEl>
                                          <p:spTgt spid="8194">
                                            <p:txEl>
                                              <p:pRg st="6" end="6"/>
                                            </p:txEl>
                                          </p:spTgt>
                                        </p:tgtEl>
                                        <p:attrNameLst>
                                          <p:attrName>ppt_x</p:attrName>
                                        </p:attrNameLst>
                                      </p:cBhvr>
                                      <p:tavLst>
                                        <p:tav tm="0">
                                          <p:val>
                                            <p:strVal val="#ppt_x"/>
                                          </p:val>
                                        </p:tav>
                                        <p:tav tm="100000">
                                          <p:val>
                                            <p:strVal val="#ppt_x"/>
                                          </p:val>
                                        </p:tav>
                                      </p:tavLst>
                                    </p:anim>
                                    <p:anim calcmode="lin" valueType="num">
                                      <p:cBhvr additive="base">
                                        <p:cTn id="31" dur="2000" fill="hold"/>
                                        <p:tgtEl>
                                          <p:spTgt spid="819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descr="نيفرون.jpg"/>
          <p:cNvPicPr>
            <a:picLocks noChangeAspect="1"/>
          </p:cNvPicPr>
          <p:nvPr/>
        </p:nvPicPr>
        <p:blipFill>
          <a:blip r:embed="rId2"/>
          <a:stretch>
            <a:fillRect/>
          </a:stretch>
        </p:blipFill>
        <p:spPr>
          <a:xfrm>
            <a:off x="357190" y="571480"/>
            <a:ext cx="8358214" cy="564360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ذروة">
  <a:themeElements>
    <a:clrScheme name="ذروة">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ذروة">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ذروة">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560</TotalTime>
  <Words>756</Words>
  <Application>Microsoft Office PowerPoint</Application>
  <PresentationFormat>عرض على الشاشة (3:4)‏</PresentationFormat>
  <Paragraphs>85</Paragraphs>
  <Slides>15</Slides>
  <Notes>0</Notes>
  <HiddenSlides>0</HiddenSlides>
  <MMClips>0</MMClips>
  <ScaleCrop>false</ScaleCrop>
  <HeadingPairs>
    <vt:vector size="4" baseType="variant">
      <vt:variant>
        <vt:lpstr>سمة</vt:lpstr>
      </vt:variant>
      <vt:variant>
        <vt:i4>1</vt:i4>
      </vt:variant>
      <vt:variant>
        <vt:lpstr>عناوين الشرائح</vt:lpstr>
      </vt:variant>
      <vt:variant>
        <vt:i4>15</vt:i4>
      </vt:variant>
    </vt:vector>
  </HeadingPairs>
  <TitlesOfParts>
    <vt:vector size="16" baseType="lpstr">
      <vt:lpstr>ذروة</vt:lpstr>
      <vt:lpstr>الشريحة 1</vt:lpstr>
      <vt:lpstr>الإخراج في الإنسان</vt:lpstr>
      <vt:lpstr>أهمية عملية الإخراج </vt:lpstr>
      <vt:lpstr>الجهاز البولي في الإنسان</vt:lpstr>
      <vt:lpstr>الشريحة 5</vt:lpstr>
      <vt:lpstr>تركيب الكلية </vt:lpstr>
      <vt:lpstr>الشريحة 7</vt:lpstr>
      <vt:lpstr>استخلاص البول في الكلية</vt:lpstr>
      <vt:lpstr>الشريحة 9</vt:lpstr>
      <vt:lpstr>البول</vt:lpstr>
      <vt:lpstr>تكوين العرق والتخلص منه:  </vt:lpstr>
      <vt:lpstr>الجلد في الإنسان </vt:lpstr>
      <vt:lpstr>الـعـرق</vt:lpstr>
      <vt:lpstr>الإخراج والنتح في النبات</vt:lpstr>
      <vt:lpstr>العوامل المؤثرة على معدل النتح</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TAHMAD</dc:creator>
  <cp:lastModifiedBy>TROY</cp:lastModifiedBy>
  <cp:revision>55</cp:revision>
  <dcterms:created xsi:type="dcterms:W3CDTF">2006-12-08T14:58:34Z</dcterms:created>
  <dcterms:modified xsi:type="dcterms:W3CDTF">2008-05-05T07:32:03Z</dcterms:modified>
</cp:coreProperties>
</file>