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6" r:id="rId12"/>
    <p:sldId id="267" r:id="rId13"/>
    <p:sldId id="269" r:id="rId1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عنوان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5" name="عنوان فرعي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1" name="عنصر نائب للتاريخ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77EFCC8-39A1-49D1-B653-0A75363781A2}" type="datetimeFigureOut">
              <a:rPr lang="ar-SA" smtClean="0"/>
              <a:pPr/>
              <a:t>16/06/31</a:t>
            </a:fld>
            <a:endParaRPr lang="ar-SA"/>
          </a:p>
        </p:txBody>
      </p:sp>
      <p:sp>
        <p:nvSpPr>
          <p:cNvPr id="18" name="عنصر نائب للتذييل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D7D904F-4912-4F3C-B35D-29A9B395430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7EFCC8-39A1-49D1-B653-0A75363781A2}" type="datetimeFigureOut">
              <a:rPr lang="ar-SA" smtClean="0"/>
              <a:pPr/>
              <a:t>16/06/31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7D904F-4912-4F3C-B35D-29A9B395430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877EFCC8-39A1-49D1-B653-0A75363781A2}" type="datetimeFigureOut">
              <a:rPr lang="ar-SA" smtClean="0"/>
              <a:pPr/>
              <a:t>16/06/31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D7D904F-4912-4F3C-B35D-29A9B395430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7EFCC8-39A1-49D1-B653-0A75363781A2}" type="datetimeFigureOut">
              <a:rPr lang="ar-SA" smtClean="0"/>
              <a:pPr/>
              <a:t>16/06/31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7D904F-4912-4F3C-B35D-29A9B395430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77EFCC8-39A1-49D1-B653-0A75363781A2}" type="datetimeFigureOut">
              <a:rPr lang="ar-SA" smtClean="0"/>
              <a:pPr/>
              <a:t>16/06/31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D7D904F-4912-4F3C-B35D-29A9B395430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7EFCC8-39A1-49D1-B653-0A75363781A2}" type="datetimeFigureOut">
              <a:rPr lang="ar-SA" smtClean="0"/>
              <a:pPr/>
              <a:t>16/06/31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7D904F-4912-4F3C-B35D-29A9B395430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7EFCC8-39A1-49D1-B653-0A75363781A2}" type="datetimeFigureOut">
              <a:rPr lang="ar-SA" smtClean="0"/>
              <a:pPr/>
              <a:t>16/06/31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7D904F-4912-4F3C-B35D-29A9B395430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7EFCC8-39A1-49D1-B653-0A75363781A2}" type="datetimeFigureOut">
              <a:rPr lang="ar-SA" smtClean="0"/>
              <a:pPr/>
              <a:t>16/06/31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7D904F-4912-4F3C-B35D-29A9B395430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77EFCC8-39A1-49D1-B653-0A75363781A2}" type="datetimeFigureOut">
              <a:rPr lang="ar-SA" smtClean="0"/>
              <a:pPr/>
              <a:t>16/06/31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7D904F-4912-4F3C-B35D-29A9B395430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7EFCC8-39A1-49D1-B653-0A75363781A2}" type="datetimeFigureOut">
              <a:rPr lang="ar-SA" smtClean="0"/>
              <a:pPr/>
              <a:t>16/06/31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7D904F-4912-4F3C-B35D-29A9B395430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7EFCC8-39A1-49D1-B653-0A75363781A2}" type="datetimeFigureOut">
              <a:rPr lang="ar-SA" smtClean="0"/>
              <a:pPr/>
              <a:t>16/06/31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7D904F-4912-4F3C-B35D-29A9B3954303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عنصر نائب للصورة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عنصر نائب للعنوان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1" name="عنصر نائب للنص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7" name="عنصر نائب للتاريخ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877EFCC8-39A1-49D1-B653-0A75363781A2}" type="datetimeFigureOut">
              <a:rPr lang="ar-SA" smtClean="0"/>
              <a:pPr/>
              <a:t>16/06/31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D7D904F-4912-4F3C-B35D-29A9B395430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r" rtl="1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r" rtl="1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r" rtl="1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r" rtl="1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r" rtl="1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r" rtl="1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r" rtl="1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alexandr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>
    <p:wheel spokes="2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z="2800" dirty="0" smtClean="0"/>
              <a:t>الأجزاء التي يتألف منها القمر الصناعي </a:t>
            </a:r>
            <a:r>
              <a:rPr lang="ar-SA" sz="2800" dirty="0" err="1" smtClean="0"/>
              <a:t>و</a:t>
            </a:r>
            <a:r>
              <a:rPr lang="ar-SA" sz="2800" dirty="0" smtClean="0"/>
              <a:t> أهميتها</a:t>
            </a:r>
            <a:endParaRPr lang="ar-SA" sz="2800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914401" y="1784350"/>
          <a:ext cx="7402402" cy="4573608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3516202"/>
                <a:gridCol w="3886200"/>
              </a:tblGrid>
              <a:tr h="762268"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الجزء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الأهمية</a:t>
                      </a:r>
                      <a:endParaRPr lang="ar-SA" dirty="0"/>
                    </a:p>
                  </a:txBody>
                  <a:tcPr/>
                </a:tc>
              </a:tr>
              <a:tr h="762268"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هوائي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نقل المعلومات بين القمر</a:t>
                      </a:r>
                      <a:r>
                        <a:rPr lang="ar-SA" baseline="0" dirty="0" smtClean="0"/>
                        <a:t> </a:t>
                      </a:r>
                      <a:r>
                        <a:rPr lang="ar-SA" baseline="0" dirty="0" err="1" smtClean="0"/>
                        <a:t>و</a:t>
                      </a:r>
                      <a:r>
                        <a:rPr lang="ar-SA" baseline="0" dirty="0" smtClean="0"/>
                        <a:t> الأرض</a:t>
                      </a:r>
                      <a:endParaRPr lang="ar-SA" dirty="0"/>
                    </a:p>
                  </a:txBody>
                  <a:tcPr/>
                </a:tc>
              </a:tr>
              <a:tr h="762268">
                <a:tc>
                  <a:txBody>
                    <a:bodyPr/>
                    <a:lstStyle/>
                    <a:p>
                      <a:pPr rtl="1"/>
                      <a:r>
                        <a:rPr lang="ar-SA" dirty="0" err="1" smtClean="0"/>
                        <a:t>كواشف</a:t>
                      </a:r>
                      <a:r>
                        <a:rPr lang="ar-SA" dirty="0" smtClean="0"/>
                        <a:t> حساسة للضوء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تحديد موقع القمر بالنسبة</a:t>
                      </a:r>
                      <a:r>
                        <a:rPr lang="ar-SA" baseline="0" dirty="0" smtClean="0"/>
                        <a:t> للأرض</a:t>
                      </a:r>
                      <a:endParaRPr lang="ar-SA" dirty="0"/>
                    </a:p>
                  </a:txBody>
                  <a:tcPr/>
                </a:tc>
              </a:tr>
              <a:tr h="762268"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أجهزة خاصة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تضمن القيام بمهامه الخاصة</a:t>
                      </a:r>
                      <a:endParaRPr lang="ar-SA" dirty="0"/>
                    </a:p>
                  </a:txBody>
                  <a:tcPr/>
                </a:tc>
              </a:tr>
              <a:tr h="762268"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خلايا شمسية في الأجنحة الكبيرة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تحويل الأشعة الشمسية </a:t>
                      </a:r>
                      <a:r>
                        <a:rPr lang="ar-SA" dirty="0" err="1" smtClean="0"/>
                        <a:t>الى</a:t>
                      </a:r>
                      <a:r>
                        <a:rPr lang="ar-SA" dirty="0" smtClean="0"/>
                        <a:t> طاقة كهربائية</a:t>
                      </a:r>
                      <a:endParaRPr lang="ar-SA" dirty="0"/>
                    </a:p>
                  </a:txBody>
                  <a:tcPr/>
                </a:tc>
              </a:tr>
              <a:tr h="762268"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محرك صاروخي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وضع القمر الصناعي في</a:t>
                      </a:r>
                      <a:r>
                        <a:rPr lang="ar-SA" baseline="0" dirty="0" smtClean="0"/>
                        <a:t> مداره الصحيح</a:t>
                      </a:r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أين توضع أقمار الاتصالات</a:t>
            </a:r>
            <a:endParaRPr lang="ar-S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2587" y="2113756"/>
            <a:ext cx="484822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dirty="0" smtClean="0"/>
              <a:t>مجالات استخدام </a:t>
            </a:r>
            <a:r>
              <a:rPr lang="ar-SA" dirty="0" err="1" smtClean="0"/>
              <a:t>الاقمار</a:t>
            </a:r>
            <a:r>
              <a:rPr lang="ar-SA" smtClean="0"/>
              <a:t> الصناعية</a:t>
            </a:r>
            <a:endParaRPr lang="ar-SA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6195" y="1609725"/>
            <a:ext cx="530101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SA" dirty="0" smtClean="0">
                <a:solidFill>
                  <a:srgbClr val="FF0000"/>
                </a:solidFill>
              </a:rPr>
              <a:t>مجالات استخدام القمر الصناعي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/>
              <a:t>الاتصالات الهاتفية</a:t>
            </a:r>
          </a:p>
          <a:p>
            <a:r>
              <a:rPr lang="ar-SA" dirty="0" smtClean="0"/>
              <a:t>البث التلفزيوني</a:t>
            </a:r>
          </a:p>
          <a:p>
            <a:r>
              <a:rPr lang="ar-SA" dirty="0" smtClean="0"/>
              <a:t>البث الإذاعي</a:t>
            </a:r>
          </a:p>
          <a:p>
            <a:r>
              <a:rPr lang="ar-SA" dirty="0" smtClean="0"/>
              <a:t>استخدامات عسكرية</a:t>
            </a:r>
          </a:p>
          <a:p>
            <a:r>
              <a:rPr lang="ar-SA" dirty="0" smtClean="0"/>
              <a:t>الملاحة الجوية</a:t>
            </a:r>
          </a:p>
          <a:p>
            <a:r>
              <a:rPr lang="ar-SA" dirty="0" smtClean="0"/>
              <a:t>الملاحة البحرية</a:t>
            </a:r>
            <a:endParaRPr lang="ar-SA" dirty="0"/>
          </a:p>
        </p:txBody>
      </p:sp>
    </p:spTree>
  </p:cSld>
  <p:clrMapOvr>
    <a:masterClrMapping/>
  </p:clrMapOvr>
  <p:transition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0529204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newsflash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88888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ransition spd="med">
    <p:newsflash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SAD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split dir="in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satellite_corot_popup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newsflash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get-2-2009-up5zu6oy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ransition spd="med">
    <p:newsflash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6000" dirty="0" smtClean="0"/>
              <a:t>القمر الصناعي</a:t>
            </a:r>
            <a:endParaRPr lang="ar-SA" sz="60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ar-SA" sz="4800" dirty="0" smtClean="0"/>
              <a:t>جسم فضائي يدور حول جسم </a:t>
            </a:r>
            <a:r>
              <a:rPr lang="ar-SA" sz="4800" dirty="0" err="1" smtClean="0"/>
              <a:t>أكبرمنه</a:t>
            </a:r>
            <a:endParaRPr lang="ar-SA" sz="4800" dirty="0" smtClean="0"/>
          </a:p>
          <a:p>
            <a:r>
              <a:rPr lang="ar-SA" sz="4800" dirty="0" smtClean="0"/>
              <a:t>أطلقها </a:t>
            </a:r>
            <a:r>
              <a:rPr lang="ar-SA" sz="4800" dirty="0" err="1" smtClean="0"/>
              <a:t>الانسان</a:t>
            </a:r>
            <a:r>
              <a:rPr lang="ar-SA" sz="4800" dirty="0" smtClean="0"/>
              <a:t> </a:t>
            </a:r>
            <a:r>
              <a:rPr lang="ar-SA" sz="4800" dirty="0" err="1" smtClean="0"/>
              <a:t>الى</a:t>
            </a:r>
            <a:r>
              <a:rPr lang="ar-SA" sz="4800" dirty="0" smtClean="0"/>
              <a:t> الفضاء </a:t>
            </a:r>
            <a:r>
              <a:rPr lang="ar-SA" sz="4800" dirty="0" err="1" smtClean="0"/>
              <a:t>ن</a:t>
            </a:r>
            <a:r>
              <a:rPr lang="ar-SA" sz="4800" dirty="0" smtClean="0"/>
              <a:t> طريق الصواريخ</a:t>
            </a:r>
          </a:p>
          <a:p>
            <a:r>
              <a:rPr lang="ar-SA" sz="4800" dirty="0" smtClean="0"/>
              <a:t>تندفع للأعلى بسرعة تتغلب على </a:t>
            </a:r>
            <a:r>
              <a:rPr lang="ar-SA" sz="4800" dirty="0" err="1" smtClean="0"/>
              <a:t>الحاذبية</a:t>
            </a:r>
            <a:endParaRPr lang="ar-SA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ar-SA" sz="6000" dirty="0" smtClean="0"/>
              <a:t>أول قمر صناعي</a:t>
            </a:r>
            <a:endParaRPr lang="ar-SA" sz="6000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ar-SA" sz="4400" b="1" dirty="0" err="1" smtClean="0">
                <a:solidFill>
                  <a:schemeClr val="bg1">
                    <a:lumMod val="75000"/>
                  </a:schemeClr>
                </a:solidFill>
              </a:rPr>
              <a:t>سبوتنيك</a:t>
            </a:r>
            <a:r>
              <a:rPr lang="ar-SA" sz="4400" b="1" dirty="0" smtClean="0">
                <a:solidFill>
                  <a:schemeClr val="bg1">
                    <a:lumMod val="75000"/>
                  </a:schemeClr>
                </a:solidFill>
              </a:rPr>
              <a:t> عام 1957</a:t>
            </a:r>
          </a:p>
          <a:p>
            <a:r>
              <a:rPr lang="ar-SA" sz="4400" b="1" dirty="0" smtClean="0">
                <a:solidFill>
                  <a:schemeClr val="bg1">
                    <a:lumMod val="75000"/>
                  </a:schemeClr>
                </a:solidFill>
              </a:rPr>
              <a:t>أطلقه السوفيت</a:t>
            </a:r>
            <a:endParaRPr lang="ar-SA" sz="4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sz="6000" dirty="0" smtClean="0">
                <a:solidFill>
                  <a:srgbClr val="002060"/>
                </a:solidFill>
              </a:rPr>
              <a:t>أول قمر عربي صناعي</a:t>
            </a:r>
            <a:endParaRPr lang="ar-SA" sz="6000" dirty="0">
              <a:solidFill>
                <a:srgbClr val="00206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ar-SA" sz="4200" b="1" dirty="0" err="1" smtClean="0">
                <a:solidFill>
                  <a:srgbClr val="FF0000"/>
                </a:solidFill>
              </a:rPr>
              <a:t>عربسات</a:t>
            </a:r>
            <a:r>
              <a:rPr lang="ar-SA" sz="4200" dirty="0" smtClean="0"/>
              <a:t> بواسطة المكوك </a:t>
            </a:r>
            <a:r>
              <a:rPr lang="ar-SA" sz="4200" dirty="0" err="1" smtClean="0"/>
              <a:t>ديسكفري</a:t>
            </a:r>
            <a:r>
              <a:rPr lang="ar-SA" sz="4200" dirty="0" smtClean="0"/>
              <a:t> عام 1985</a:t>
            </a:r>
          </a:p>
          <a:p>
            <a:r>
              <a:rPr lang="ar-SA" sz="4800" dirty="0" smtClean="0"/>
              <a:t>القمر الثاني </a:t>
            </a:r>
          </a:p>
          <a:p>
            <a:r>
              <a:rPr lang="ar-SA" sz="4800" dirty="0" err="1" smtClean="0"/>
              <a:t>عربسات</a:t>
            </a:r>
            <a:r>
              <a:rPr lang="ar-SA" sz="4800" dirty="0" smtClean="0"/>
              <a:t> 2 عام 1986 بواسطة الركبة كولومبيا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وافر">
  <a:themeElements>
    <a:clrScheme name="وافر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وافر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وافر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37</TotalTime>
  <Words>122</Words>
  <Application>Microsoft Office PowerPoint</Application>
  <PresentationFormat>عرض على الشاشة (3:4)‏</PresentationFormat>
  <Paragraphs>33</Paragraphs>
  <Slides>13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13</vt:i4>
      </vt:variant>
    </vt:vector>
  </HeadingPairs>
  <TitlesOfParts>
    <vt:vector size="14" baseType="lpstr">
      <vt:lpstr>وافر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القمر الصناعي</vt:lpstr>
      <vt:lpstr>أول قمر صناعي</vt:lpstr>
      <vt:lpstr>أول قمر عربي صناعي</vt:lpstr>
      <vt:lpstr>الأجزاء التي يتألف منها القمر الصناعي و أهميتها</vt:lpstr>
      <vt:lpstr>أين توضع أقمار الاتصالات</vt:lpstr>
      <vt:lpstr>مجالات استخدام الاقمار الصناعية</vt:lpstr>
      <vt:lpstr>مجالات استخدام القمر الصناعي</vt:lpstr>
    </vt:vector>
  </TitlesOfParts>
  <Company>Sony Electronics,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Nafesah</dc:creator>
  <cp:lastModifiedBy>CGate</cp:lastModifiedBy>
  <cp:revision>8</cp:revision>
  <dcterms:created xsi:type="dcterms:W3CDTF">2009-05-31T05:17:18Z</dcterms:created>
  <dcterms:modified xsi:type="dcterms:W3CDTF">2010-05-29T15:53:27Z</dcterms:modified>
</cp:coreProperties>
</file>