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027AC-133F-4CAD-B519-960C72CD744B}" type="datetimeFigureOut">
              <a:rPr lang="ar-SA" smtClean="0"/>
              <a:pPr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4F404-E0BD-418B-A4AD-81F14D47513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2857488" y="4572008"/>
            <a:ext cx="450059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إعداد : سليمان العمر .</a:t>
            </a:r>
          </a:p>
          <a:p>
            <a:pPr algn="ctr"/>
            <a:r>
              <a:rPr lang="ar-S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مدرسة أبي أيوب الأنصاري </a:t>
            </a:r>
            <a:endParaRPr lang="ar-SA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143240" y="2714620"/>
            <a:ext cx="39290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من كتاب التهيئة والإستعداد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0156" t="31504" r="10156" b="227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73577"/>
          <a:stretch>
            <a:fillRect/>
          </a:stretch>
        </p:blipFill>
        <p:spPr bwMode="auto">
          <a:xfrm>
            <a:off x="0" y="0"/>
            <a:ext cx="914399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21364" t="26400" r="50951" b="45145"/>
          <a:stretch>
            <a:fillRect/>
          </a:stretch>
        </p:blipFill>
        <p:spPr bwMode="auto">
          <a:xfrm>
            <a:off x="285720" y="1714488"/>
            <a:ext cx="385765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l="51566" t="32498" r="15716" b="45144"/>
          <a:stretch>
            <a:fillRect/>
          </a:stretch>
        </p:blipFill>
        <p:spPr bwMode="auto">
          <a:xfrm>
            <a:off x="4786314" y="2143116"/>
            <a:ext cx="364333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 l="15072" t="54856" r="50951" b="15673"/>
          <a:stretch>
            <a:fillRect/>
          </a:stretch>
        </p:blipFill>
        <p:spPr bwMode="auto">
          <a:xfrm>
            <a:off x="214282" y="4572008"/>
            <a:ext cx="392909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 l="51566" t="55872" r="24525" b="17705"/>
          <a:stretch>
            <a:fillRect/>
          </a:stretch>
        </p:blipFill>
        <p:spPr bwMode="auto">
          <a:xfrm>
            <a:off x="4857752" y="4429132"/>
            <a:ext cx="392909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53325" b="71546"/>
          <a:stretch>
            <a:fillRect/>
          </a:stretch>
        </p:blipFill>
        <p:spPr bwMode="auto">
          <a:xfrm>
            <a:off x="0" y="0"/>
            <a:ext cx="914400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5005" t="23351" r="69827" b="53275"/>
          <a:stretch>
            <a:fillRect/>
          </a:stretch>
        </p:blipFill>
        <p:spPr bwMode="auto">
          <a:xfrm>
            <a:off x="214282" y="2428868"/>
            <a:ext cx="25003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 l="33948" t="25384" r="38367" b="54291"/>
          <a:stretch>
            <a:fillRect/>
          </a:stretch>
        </p:blipFill>
        <p:spPr bwMode="auto">
          <a:xfrm>
            <a:off x="2857488" y="2428868"/>
            <a:ext cx="278608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/>
          <a:srcRect l="66667" t="28432" r="13366" b="51242"/>
          <a:stretch>
            <a:fillRect/>
          </a:stretch>
        </p:blipFill>
        <p:spPr bwMode="auto">
          <a:xfrm>
            <a:off x="5786446" y="2500306"/>
            <a:ext cx="271464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 l="33948" t="44693" r="40884" b="30917"/>
          <a:stretch>
            <a:fillRect/>
          </a:stretch>
        </p:blipFill>
        <p:spPr bwMode="auto">
          <a:xfrm>
            <a:off x="3286116" y="4143380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 l="59116" t="50790" r="10682" b="21771"/>
          <a:stretch>
            <a:fillRect/>
          </a:stretch>
        </p:blipFill>
        <p:spPr bwMode="auto">
          <a:xfrm>
            <a:off x="6357950" y="4071942"/>
            <a:ext cx="25717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/>
          <a:srcRect l="8780" t="67051" r="57243" b="15673"/>
          <a:stretch>
            <a:fillRect/>
          </a:stretch>
        </p:blipFill>
        <p:spPr bwMode="auto">
          <a:xfrm>
            <a:off x="357158" y="4500570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71545"/>
          <a:stretch>
            <a:fillRect/>
          </a:stretch>
        </p:blipFill>
        <p:spPr bwMode="auto">
          <a:xfrm>
            <a:off x="0" y="0"/>
            <a:ext cx="9143999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 l="10039" t="28432" r="74860" b="58356"/>
          <a:stretch>
            <a:fillRect/>
          </a:stretch>
        </p:blipFill>
        <p:spPr bwMode="auto">
          <a:xfrm>
            <a:off x="214282" y="1643050"/>
            <a:ext cx="121444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 l="30173" t="31482" r="55985" b="51242"/>
          <a:stretch>
            <a:fillRect/>
          </a:stretch>
        </p:blipFill>
        <p:spPr bwMode="auto">
          <a:xfrm>
            <a:off x="1857356" y="1928802"/>
            <a:ext cx="128588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 l="47790" t="32497" r="30817" b="50226"/>
          <a:stretch>
            <a:fillRect/>
          </a:stretch>
        </p:blipFill>
        <p:spPr bwMode="auto">
          <a:xfrm>
            <a:off x="3786182" y="2000240"/>
            <a:ext cx="185738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/>
          <a:srcRect l="71700" t="33514" b="51242"/>
          <a:stretch>
            <a:fillRect/>
          </a:stretch>
        </p:blipFill>
        <p:spPr bwMode="auto">
          <a:xfrm>
            <a:off x="6323033" y="2285992"/>
            <a:ext cx="2392371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/>
          <a:srcRect l="10039" t="49774" r="61018" b="32949"/>
          <a:stretch>
            <a:fillRect/>
          </a:stretch>
        </p:blipFill>
        <p:spPr bwMode="auto">
          <a:xfrm>
            <a:off x="3428992" y="3500438"/>
            <a:ext cx="264320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/>
          <a:srcRect l="41499" t="49774" r="35850" b="33966"/>
          <a:stretch>
            <a:fillRect/>
          </a:stretch>
        </p:blipFill>
        <p:spPr bwMode="auto">
          <a:xfrm>
            <a:off x="857224" y="3500438"/>
            <a:ext cx="200026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/>
          <a:srcRect l="72959" t="48758" b="35998"/>
          <a:stretch>
            <a:fillRect/>
          </a:stretch>
        </p:blipFill>
        <p:spPr bwMode="auto">
          <a:xfrm>
            <a:off x="4071934" y="4786322"/>
            <a:ext cx="232093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/>
          <a:srcRect l="51566" t="69083" r="15716" b="15673"/>
          <a:stretch>
            <a:fillRect/>
          </a:stretch>
        </p:blipFill>
        <p:spPr bwMode="auto">
          <a:xfrm>
            <a:off x="6858016" y="3786190"/>
            <a:ext cx="185738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/>
          <a:srcRect l="11297" t="69083" r="48434" b="17705"/>
          <a:stretch>
            <a:fillRect/>
          </a:stretch>
        </p:blipFill>
        <p:spPr bwMode="auto">
          <a:xfrm>
            <a:off x="642910" y="5429264"/>
            <a:ext cx="228601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155" decel="100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155" decel="100000"/>
                                        <p:tgtEl>
                                          <p:spTgt spid="51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1155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1155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</Words>
  <Application>Microsoft Office PowerPoint</Application>
  <PresentationFormat>عرض على الشاشة (3:4)‏</PresentationFormat>
  <Paragraphs>3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2</cp:revision>
  <dcterms:created xsi:type="dcterms:W3CDTF">2010-10-05T19:40:52Z</dcterms:created>
  <dcterms:modified xsi:type="dcterms:W3CDTF">2010-10-05T19:52:55Z</dcterms:modified>
</cp:coreProperties>
</file>