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FB2F-6684-4B3D-A8B7-ECDFEB162EA0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A7261-2B23-44CC-B9C3-8F9FD35C075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FB2F-6684-4B3D-A8B7-ECDFEB162EA0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A7261-2B23-44CC-B9C3-8F9FD35C075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FB2F-6684-4B3D-A8B7-ECDFEB162EA0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A7261-2B23-44CC-B9C3-8F9FD35C075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FB2F-6684-4B3D-A8B7-ECDFEB162EA0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A7261-2B23-44CC-B9C3-8F9FD35C075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FB2F-6684-4B3D-A8B7-ECDFEB162EA0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A7261-2B23-44CC-B9C3-8F9FD35C075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FB2F-6684-4B3D-A8B7-ECDFEB162EA0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A7261-2B23-44CC-B9C3-8F9FD35C075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FB2F-6684-4B3D-A8B7-ECDFEB162EA0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A7261-2B23-44CC-B9C3-8F9FD35C075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FB2F-6684-4B3D-A8B7-ECDFEB162EA0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A7261-2B23-44CC-B9C3-8F9FD35C075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FB2F-6684-4B3D-A8B7-ECDFEB162EA0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A7261-2B23-44CC-B9C3-8F9FD35C075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FB2F-6684-4B3D-A8B7-ECDFEB162EA0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A7261-2B23-44CC-B9C3-8F9FD35C075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0FB2F-6684-4B3D-A8B7-ECDFEB162EA0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A7261-2B23-44CC-B9C3-8F9FD35C075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0FB2F-6684-4B3D-A8B7-ECDFEB162EA0}" type="datetimeFigureOut">
              <a:rPr lang="ar-SA" smtClean="0"/>
              <a:t>27/10/31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A7261-2B23-44CC-B9C3-8F9FD35C0754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71368"/>
          <a:stretch>
            <a:fillRect/>
          </a:stretch>
        </p:blipFill>
        <p:spPr bwMode="auto">
          <a:xfrm>
            <a:off x="144462" y="1"/>
            <a:ext cx="8999537" cy="17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52413" t="61821" r="14987" b="16418"/>
          <a:stretch>
            <a:fillRect/>
          </a:stretch>
        </p:blipFill>
        <p:spPr bwMode="auto">
          <a:xfrm>
            <a:off x="4786314" y="4714884"/>
            <a:ext cx="4357686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 l="13966" t="62581" r="53023" b="17927"/>
          <a:stretch>
            <a:fillRect/>
          </a:stretch>
        </p:blipFill>
        <p:spPr bwMode="auto">
          <a:xfrm>
            <a:off x="0" y="4714884"/>
            <a:ext cx="4786314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 l="54340" t="32520" r="14452" b="45517"/>
          <a:stretch>
            <a:fillRect/>
          </a:stretch>
        </p:blipFill>
        <p:spPr bwMode="auto">
          <a:xfrm>
            <a:off x="5500694" y="2143116"/>
            <a:ext cx="350046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 l="14142" t="27462" r="53257" b="42760"/>
          <a:stretch>
            <a:fillRect/>
          </a:stretch>
        </p:blipFill>
        <p:spPr bwMode="auto">
          <a:xfrm>
            <a:off x="0" y="2643182"/>
            <a:ext cx="485775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69792"/>
          <a:stretch>
            <a:fillRect/>
          </a:stretch>
        </p:blipFill>
        <p:spPr bwMode="auto">
          <a:xfrm>
            <a:off x="1" y="0"/>
            <a:ext cx="9143999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1307" t="65287" r="57510" b="11805"/>
          <a:stretch>
            <a:fillRect/>
          </a:stretch>
        </p:blipFill>
        <p:spPr bwMode="auto">
          <a:xfrm>
            <a:off x="428596" y="4643446"/>
            <a:ext cx="4714908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62145" t="57116" r="12341" b="16540"/>
          <a:stretch>
            <a:fillRect/>
          </a:stretch>
        </p:blipFill>
        <p:spPr bwMode="auto">
          <a:xfrm>
            <a:off x="5572132" y="4572008"/>
            <a:ext cx="3071834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50617" t="28329" r="19617" b="44182"/>
          <a:stretch>
            <a:fillRect/>
          </a:stretch>
        </p:blipFill>
        <p:spPr bwMode="auto">
          <a:xfrm>
            <a:off x="5214942" y="2357430"/>
            <a:ext cx="350046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7905" t="29321" r="59494" b="47771"/>
          <a:stretch>
            <a:fillRect/>
          </a:stretch>
        </p:blipFill>
        <p:spPr bwMode="auto">
          <a:xfrm>
            <a:off x="428596" y="2285992"/>
            <a:ext cx="364333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54083" t="63043" b="8696"/>
          <a:stretch>
            <a:fillRect/>
          </a:stretch>
        </p:blipFill>
        <p:spPr bwMode="auto">
          <a:xfrm>
            <a:off x="4714876" y="4357694"/>
            <a:ext cx="442912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12388" t="61811" r="44827" b="13189"/>
          <a:stretch>
            <a:fillRect/>
          </a:stretch>
        </p:blipFill>
        <p:spPr bwMode="auto">
          <a:xfrm>
            <a:off x="0" y="5000636"/>
            <a:ext cx="478631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53747" t="33406" b="45942"/>
          <a:stretch>
            <a:fillRect/>
          </a:stretch>
        </p:blipFill>
        <p:spPr bwMode="auto">
          <a:xfrm>
            <a:off x="4929190" y="2571744"/>
            <a:ext cx="400052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8277" t="33261" r="53971" b="45000"/>
          <a:stretch>
            <a:fillRect/>
          </a:stretch>
        </p:blipFill>
        <p:spPr bwMode="auto">
          <a:xfrm>
            <a:off x="0" y="2928934"/>
            <a:ext cx="407193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b="67971"/>
          <a:stretch>
            <a:fillRect/>
          </a:stretch>
        </p:blipFill>
        <p:spPr bwMode="auto">
          <a:xfrm>
            <a:off x="0" y="-24"/>
            <a:ext cx="9143999" cy="2105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4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8472" t="54934" r="51840" b="8443"/>
          <a:stretch>
            <a:fillRect/>
          </a:stretch>
        </p:blipFill>
        <p:spPr bwMode="auto">
          <a:xfrm>
            <a:off x="1142976" y="3214686"/>
            <a:ext cx="271464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45136" t="31892" b="36063"/>
          <a:stretch>
            <a:fillRect/>
          </a:stretch>
        </p:blipFill>
        <p:spPr bwMode="auto">
          <a:xfrm>
            <a:off x="5857884" y="2500306"/>
            <a:ext cx="276512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b="68261"/>
          <a:stretch>
            <a:fillRect/>
          </a:stretch>
        </p:blipFill>
        <p:spPr bwMode="auto">
          <a:xfrm>
            <a:off x="0" y="0"/>
            <a:ext cx="9143999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عرض على الشاشة (3:4)‏</PresentationFormat>
  <Paragraphs>0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user</cp:lastModifiedBy>
  <cp:revision>1</cp:revision>
  <dcterms:created xsi:type="dcterms:W3CDTF">2010-10-05T19:44:39Z</dcterms:created>
  <dcterms:modified xsi:type="dcterms:W3CDTF">2010-10-05T19:45:05Z</dcterms:modified>
</cp:coreProperties>
</file>