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7EBED-3A6F-4489-BEE5-98B0E07E006E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AAB08-2909-47F0-B996-2F44D848328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578;&#1608;&#1581;&#1610;&#1583;\&#1604;&#1594;&#1578;&#1610;\&#1603;&#1578;&#1575;&#1576;%20&#1575;&#1604;&#1578;&#1607;&#1610;&#1574;&#1577;%20&#1575;&#1589;&#1608;&#1575;&#1578;\CD_Root\AutoPlay\Audio\vehicle019.wav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2571736" y="2714620"/>
            <a:ext cx="39290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5400000">
            <a:off x="2465373" y="2963859"/>
            <a:ext cx="21352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786050" y="2928934"/>
            <a:ext cx="300039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 rot="5400000">
            <a:off x="5571338" y="335756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rot="10800000">
            <a:off x="2714612" y="3643314"/>
            <a:ext cx="292895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5400000">
            <a:off x="2392347" y="4036223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>
            <a:off x="2714612" y="4357694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كسهم مستقيم 25"/>
          <p:cNvCxnSpPr/>
          <p:nvPr/>
        </p:nvCxnSpPr>
        <p:spPr>
          <a:xfrm rot="5400000">
            <a:off x="3036083" y="4750603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8" name="رابط كسهم مستقيم 27"/>
          <p:cNvCxnSpPr/>
          <p:nvPr/>
        </p:nvCxnSpPr>
        <p:spPr>
          <a:xfrm rot="10800000">
            <a:off x="2500298" y="50720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rot="16200000" flipH="1">
            <a:off x="2321703" y="5250669"/>
            <a:ext cx="285752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2571736" y="5286388"/>
            <a:ext cx="3929090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4" name="رابط كسهم مستقيم 33"/>
          <p:cNvCxnSpPr/>
          <p:nvPr/>
        </p:nvCxnSpPr>
        <p:spPr>
          <a:xfrm rot="10800000">
            <a:off x="2571736" y="5500702"/>
            <a:ext cx="3857652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33648" t="10162" b="69513"/>
          <a:stretch>
            <a:fillRect/>
          </a:stretch>
        </p:blipFill>
        <p:spPr bwMode="auto">
          <a:xfrm>
            <a:off x="0" y="0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 l="-16359" t="28433" r="55985" b="40063"/>
          <a:stretch>
            <a:fillRect/>
          </a:stretch>
        </p:blipFill>
        <p:spPr bwMode="auto">
          <a:xfrm>
            <a:off x="214282" y="2143116"/>
            <a:ext cx="414340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 l="53708" t="32498" r="5649" b="41079"/>
          <a:stretch>
            <a:fillRect/>
          </a:stretch>
        </p:blipFill>
        <p:spPr bwMode="auto">
          <a:xfrm>
            <a:off x="5143504" y="2071678"/>
            <a:ext cx="328614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 l="15101" t="56888" r="6907" b="13641"/>
          <a:stretch>
            <a:fillRect/>
          </a:stretch>
        </p:blipFill>
        <p:spPr bwMode="auto">
          <a:xfrm>
            <a:off x="1428728" y="4429132"/>
            <a:ext cx="564198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TELEPHON.WAV">
            <a:hlinkClick r:id="" action="ppaction://media"/>
          </p:cNvPr>
          <p:cNvPicPr>
            <a:picLocks noRot="1" noChangeAspect="1"/>
          </p:cNvPicPr>
          <p:nvPr>
            <a:wavAudioFile r:embed="rId1" name="TELEPHON.WAV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vehicle01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1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71545"/>
          <a:stretch>
            <a:fillRect/>
          </a:stretch>
        </p:blipFill>
        <p:spPr bwMode="auto">
          <a:xfrm>
            <a:off x="0" y="0"/>
            <a:ext cx="914400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l="60375" t="28433" r="12857" b="52258"/>
          <a:stretch>
            <a:fillRect/>
          </a:stretch>
        </p:blipFill>
        <p:spPr bwMode="auto">
          <a:xfrm>
            <a:off x="5643570" y="2357430"/>
            <a:ext cx="292895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 l="15072" t="27416" r="61018" b="54291"/>
          <a:stretch>
            <a:fillRect/>
          </a:stretch>
        </p:blipFill>
        <p:spPr bwMode="auto">
          <a:xfrm>
            <a:off x="1000100" y="1714488"/>
            <a:ext cx="221457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 l="35207" t="39612" r="35850" b="47177"/>
          <a:stretch>
            <a:fillRect/>
          </a:stretch>
        </p:blipFill>
        <p:spPr bwMode="auto">
          <a:xfrm>
            <a:off x="3571868" y="2285992"/>
            <a:ext cx="164307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 l="60375" t="45709" r="16974" b="32949"/>
          <a:stretch>
            <a:fillRect/>
          </a:stretch>
        </p:blipFill>
        <p:spPr bwMode="auto">
          <a:xfrm>
            <a:off x="5929322" y="3571876"/>
            <a:ext cx="271464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/>
          <a:srcRect l="13814" t="50790" r="62277" b="31933"/>
          <a:stretch>
            <a:fillRect/>
          </a:stretch>
        </p:blipFill>
        <p:spPr bwMode="auto">
          <a:xfrm>
            <a:off x="928662" y="3429000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/>
          <a:srcRect l="36465" t="62986" r="37109" b="24819"/>
          <a:stretch>
            <a:fillRect/>
          </a:stretch>
        </p:blipFill>
        <p:spPr bwMode="auto">
          <a:xfrm>
            <a:off x="3357554" y="4572008"/>
            <a:ext cx="242889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/>
          <a:srcRect l="59116" t="74165" r="14458" b="13640"/>
          <a:stretch>
            <a:fillRect/>
          </a:stretch>
        </p:blipFill>
        <p:spPr bwMode="auto">
          <a:xfrm>
            <a:off x="6215074" y="5143512"/>
            <a:ext cx="23574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/>
          <a:srcRect l="13814" t="72132" r="58501" b="12624"/>
          <a:stretch>
            <a:fillRect/>
          </a:stretch>
        </p:blipFill>
        <p:spPr bwMode="auto">
          <a:xfrm>
            <a:off x="928662" y="5214950"/>
            <a:ext cx="24288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3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400" decel="100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4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72228"/>
          <a:stretch>
            <a:fillRect/>
          </a:stretch>
        </p:blipFill>
        <p:spPr bwMode="auto">
          <a:xfrm>
            <a:off x="0" y="0"/>
            <a:ext cx="9143999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18996" t="27748" r="10071" b="49821"/>
          <a:stretch>
            <a:fillRect/>
          </a:stretch>
        </p:blipFill>
        <p:spPr bwMode="auto">
          <a:xfrm>
            <a:off x="142844" y="2000240"/>
            <a:ext cx="87868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 l="19812" t="59486" r="26326"/>
          <a:stretch>
            <a:fillRect/>
          </a:stretch>
        </p:blipFill>
        <p:spPr bwMode="auto">
          <a:xfrm>
            <a:off x="0" y="3857628"/>
            <a:ext cx="9144000" cy="300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72878"/>
          <a:stretch>
            <a:fillRect/>
          </a:stretch>
        </p:blipFill>
        <p:spPr bwMode="auto">
          <a:xfrm>
            <a:off x="0" y="0"/>
            <a:ext cx="9143999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13703" t="24629" r="49662" b="61810"/>
          <a:stretch>
            <a:fillRect/>
          </a:stretch>
        </p:blipFill>
        <p:spPr bwMode="auto">
          <a:xfrm>
            <a:off x="3357554" y="2000240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 l="53391" t="25862" r="16080" b="40851"/>
          <a:stretch>
            <a:fillRect/>
          </a:stretch>
        </p:blipFill>
        <p:spPr bwMode="auto">
          <a:xfrm>
            <a:off x="6786578" y="1785926"/>
            <a:ext cx="207170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 l="57970" t="61615" r="16080" b="12495"/>
          <a:stretch>
            <a:fillRect/>
          </a:stretch>
        </p:blipFill>
        <p:spPr bwMode="auto">
          <a:xfrm>
            <a:off x="5429256" y="4572008"/>
            <a:ext cx="27146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/>
          <a:srcRect l="22862" t="45588" r="49662" b="35919"/>
          <a:stretch>
            <a:fillRect/>
          </a:stretch>
        </p:blipFill>
        <p:spPr bwMode="auto">
          <a:xfrm>
            <a:off x="285720" y="2071678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/>
          <a:srcRect l="10651" t="65313" r="55767" b="14961"/>
          <a:stretch>
            <a:fillRect/>
          </a:stretch>
        </p:blipFill>
        <p:spPr bwMode="auto">
          <a:xfrm>
            <a:off x="857224" y="4786322"/>
            <a:ext cx="314327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69512"/>
          <a:stretch>
            <a:fillRect/>
          </a:stretch>
        </p:blipFill>
        <p:spPr bwMode="auto">
          <a:xfrm>
            <a:off x="0" y="0"/>
            <a:ext cx="9143999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l="16331" t="54856" r="57243" b="20754"/>
          <a:stretch>
            <a:fillRect/>
          </a:stretch>
        </p:blipFill>
        <p:spPr bwMode="auto">
          <a:xfrm>
            <a:off x="714348" y="4000504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 l="50307" t="50790" r="9424" b="21771"/>
          <a:stretch>
            <a:fillRect/>
          </a:stretch>
        </p:blipFill>
        <p:spPr bwMode="auto">
          <a:xfrm>
            <a:off x="4714876" y="3714752"/>
            <a:ext cx="37147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/>
          <a:srcRect l="8780" t="30465" r="53468" b="48193"/>
          <a:stretch>
            <a:fillRect/>
          </a:stretch>
        </p:blipFill>
        <p:spPr bwMode="auto">
          <a:xfrm>
            <a:off x="357158" y="1928802"/>
            <a:ext cx="421484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/>
          <a:srcRect l="49049" t="30465" r="6907" b="52258"/>
          <a:stretch>
            <a:fillRect/>
          </a:stretch>
        </p:blipFill>
        <p:spPr bwMode="auto">
          <a:xfrm>
            <a:off x="4572000" y="2000240"/>
            <a:ext cx="392909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-3087" b="74112"/>
          <a:stretch>
            <a:fillRect/>
          </a:stretch>
        </p:blipFill>
        <p:spPr bwMode="auto">
          <a:xfrm>
            <a:off x="0" y="0"/>
            <a:ext cx="91440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2177" t="24656" r="32871" b="38360"/>
          <a:stretch>
            <a:fillRect/>
          </a:stretch>
        </p:blipFill>
        <p:spPr bwMode="auto">
          <a:xfrm>
            <a:off x="0" y="1857364"/>
            <a:ext cx="91440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5915" t="60407" r="6921"/>
          <a:stretch>
            <a:fillRect/>
          </a:stretch>
        </p:blipFill>
        <p:spPr bwMode="auto">
          <a:xfrm>
            <a:off x="0" y="4563684"/>
            <a:ext cx="9144000" cy="229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10</Slides>
  <Notes>0</Notes>
  <HiddenSlides>0</HiddenSlides>
  <MMClips>2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2</cp:revision>
  <dcterms:created xsi:type="dcterms:W3CDTF">2010-10-05T19:42:17Z</dcterms:created>
  <dcterms:modified xsi:type="dcterms:W3CDTF">2010-10-05T19:44:12Z</dcterms:modified>
</cp:coreProperties>
</file>