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D6784-749E-43BD-B462-CCE9ECA2A9FC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612AC-3CB5-4837-B20D-D0085A5D5A8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7705" t="60422" r="22452" b="24682"/>
          <a:stretch>
            <a:fillRect/>
          </a:stretch>
        </p:blipFill>
        <p:spPr bwMode="auto">
          <a:xfrm>
            <a:off x="6715140" y="4143380"/>
            <a:ext cx="192882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40506" t="59123" r="42485" b="23690"/>
          <a:stretch>
            <a:fillRect/>
          </a:stretch>
        </p:blipFill>
        <p:spPr bwMode="auto">
          <a:xfrm>
            <a:off x="3643306" y="4071942"/>
            <a:ext cx="15716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61390" t="42777" r="11679" b="38890"/>
          <a:stretch>
            <a:fillRect/>
          </a:stretch>
        </p:blipFill>
        <p:spPr bwMode="auto">
          <a:xfrm>
            <a:off x="6072198" y="2786058"/>
            <a:ext cx="221457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40034" t="46061" r="38799" b="40699"/>
          <a:stretch>
            <a:fillRect/>
          </a:stretch>
        </p:blipFill>
        <p:spPr bwMode="auto">
          <a:xfrm>
            <a:off x="3786182" y="2786058"/>
            <a:ext cx="200026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9984" t="43617" r="58833" b="40342"/>
          <a:stretch>
            <a:fillRect/>
          </a:stretch>
        </p:blipFill>
        <p:spPr bwMode="auto">
          <a:xfrm>
            <a:off x="428596" y="2928934"/>
            <a:ext cx="321471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40979" t="28569" r="44847" b="56536"/>
          <a:stretch>
            <a:fillRect/>
          </a:stretch>
        </p:blipFill>
        <p:spPr bwMode="auto">
          <a:xfrm>
            <a:off x="3500430" y="1571612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18111" t="27270" r="69132" b="56689"/>
          <a:stretch>
            <a:fillRect/>
          </a:stretch>
        </p:blipFill>
        <p:spPr bwMode="auto">
          <a:xfrm>
            <a:off x="857224" y="1500174"/>
            <a:ext cx="200026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61862" t="28263" r="6955" b="55695"/>
          <a:stretch>
            <a:fillRect/>
          </a:stretch>
        </p:blipFill>
        <p:spPr bwMode="auto">
          <a:xfrm>
            <a:off x="6572264" y="1857364"/>
            <a:ext cx="221457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b="69598"/>
          <a:stretch>
            <a:fillRect/>
          </a:stretch>
        </p:blipFill>
        <p:spPr bwMode="auto">
          <a:xfrm>
            <a:off x="0" y="-24"/>
            <a:ext cx="91440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l="12725" t="60728" r="70266" b="24377"/>
          <a:stretch>
            <a:fillRect/>
          </a:stretch>
        </p:blipFill>
        <p:spPr bwMode="auto">
          <a:xfrm>
            <a:off x="428596" y="4214818"/>
            <a:ext cx="185738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23875" t="75470" r="54864" b="13072"/>
          <a:stretch>
            <a:fillRect/>
          </a:stretch>
        </p:blipFill>
        <p:spPr bwMode="auto">
          <a:xfrm>
            <a:off x="928662" y="5143512"/>
            <a:ext cx="257176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49578" t="74452" r="27743" b="12944"/>
          <a:stretch>
            <a:fillRect/>
          </a:stretch>
        </p:blipFill>
        <p:spPr bwMode="auto">
          <a:xfrm>
            <a:off x="5214942" y="5072074"/>
            <a:ext cx="17145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سهم منحني 3"/>
          <p:cNvSpPr/>
          <p:nvPr/>
        </p:nvSpPr>
        <p:spPr>
          <a:xfrm rot="10800000">
            <a:off x="3143240" y="3714750"/>
            <a:ext cx="2786082" cy="928696"/>
          </a:xfrm>
          <a:prstGeom prst="bentArrow">
            <a:avLst>
              <a:gd name="adj1" fmla="val 4835"/>
              <a:gd name="adj2" fmla="val 13325"/>
              <a:gd name="adj3" fmla="val 25000"/>
              <a:gd name="adj4" fmla="val 4228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7" name="سهم لأعلى 6"/>
          <p:cNvSpPr/>
          <p:nvPr/>
        </p:nvSpPr>
        <p:spPr>
          <a:xfrm rot="9088550">
            <a:off x="3015094" y="3670998"/>
            <a:ext cx="785818" cy="1458233"/>
          </a:xfrm>
          <a:prstGeom prst="upArrow">
            <a:avLst>
              <a:gd name="adj1" fmla="val 6233"/>
              <a:gd name="adj2" fmla="val 4305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سهم لأعلى 7"/>
          <p:cNvSpPr/>
          <p:nvPr/>
        </p:nvSpPr>
        <p:spPr>
          <a:xfrm rot="9088550">
            <a:off x="5138304" y="3846622"/>
            <a:ext cx="785818" cy="1075561"/>
          </a:xfrm>
          <a:prstGeom prst="upArrow">
            <a:avLst>
              <a:gd name="adj1" fmla="val 6233"/>
              <a:gd name="adj2" fmla="val 3121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سهم منحني 3"/>
          <p:cNvSpPr/>
          <p:nvPr/>
        </p:nvSpPr>
        <p:spPr>
          <a:xfrm rot="10800000">
            <a:off x="4429124" y="4000504"/>
            <a:ext cx="2071702" cy="1357322"/>
          </a:xfrm>
          <a:prstGeom prst="bentArrow">
            <a:avLst>
              <a:gd name="adj1" fmla="val 4312"/>
              <a:gd name="adj2" fmla="val 13748"/>
              <a:gd name="adj3" fmla="val 25000"/>
              <a:gd name="adj4" fmla="val 46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" name="سهم منحني 4"/>
          <p:cNvSpPr/>
          <p:nvPr/>
        </p:nvSpPr>
        <p:spPr>
          <a:xfrm rot="10800000">
            <a:off x="2000232" y="3929066"/>
            <a:ext cx="1571636" cy="1428760"/>
          </a:xfrm>
          <a:prstGeom prst="bentArrow">
            <a:avLst>
              <a:gd name="adj1" fmla="val 6851"/>
              <a:gd name="adj2" fmla="val 16403"/>
              <a:gd name="adj3" fmla="val 18314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cxnSp>
        <p:nvCxnSpPr>
          <p:cNvPr id="8" name="رابط كسهم مستقيم 7"/>
          <p:cNvCxnSpPr/>
          <p:nvPr/>
        </p:nvCxnSpPr>
        <p:spPr>
          <a:xfrm>
            <a:off x="2000232" y="4071942"/>
            <a:ext cx="4286280" cy="1357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1</cp:revision>
  <dcterms:created xsi:type="dcterms:W3CDTF">2010-10-05T19:45:35Z</dcterms:created>
  <dcterms:modified xsi:type="dcterms:W3CDTF">2010-10-05T19:46:04Z</dcterms:modified>
</cp:coreProperties>
</file>