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70" d="100"/>
          <a:sy n="70" d="100"/>
        </p:scale>
        <p:origin x="-11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9B405-FB36-4F75-8555-2B9520E906F6}" type="datetimeFigureOut">
              <a:rPr lang="ar-SA" smtClean="0"/>
              <a:t>27/10/31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A16DC-103B-4AB6-8603-38C14E713E37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9B405-FB36-4F75-8555-2B9520E906F6}" type="datetimeFigureOut">
              <a:rPr lang="ar-SA" smtClean="0"/>
              <a:t>27/10/31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A16DC-103B-4AB6-8603-38C14E713E37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9B405-FB36-4F75-8555-2B9520E906F6}" type="datetimeFigureOut">
              <a:rPr lang="ar-SA" smtClean="0"/>
              <a:t>27/10/31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A16DC-103B-4AB6-8603-38C14E713E37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9B405-FB36-4F75-8555-2B9520E906F6}" type="datetimeFigureOut">
              <a:rPr lang="ar-SA" smtClean="0"/>
              <a:t>27/10/31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A16DC-103B-4AB6-8603-38C14E713E37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9B405-FB36-4F75-8555-2B9520E906F6}" type="datetimeFigureOut">
              <a:rPr lang="ar-SA" smtClean="0"/>
              <a:t>27/10/31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A16DC-103B-4AB6-8603-38C14E713E37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9B405-FB36-4F75-8555-2B9520E906F6}" type="datetimeFigureOut">
              <a:rPr lang="ar-SA" smtClean="0"/>
              <a:t>27/10/31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A16DC-103B-4AB6-8603-38C14E713E37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9B405-FB36-4F75-8555-2B9520E906F6}" type="datetimeFigureOut">
              <a:rPr lang="ar-SA" smtClean="0"/>
              <a:t>27/10/31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A16DC-103B-4AB6-8603-38C14E713E37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9B405-FB36-4F75-8555-2B9520E906F6}" type="datetimeFigureOut">
              <a:rPr lang="ar-SA" smtClean="0"/>
              <a:t>27/10/31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A16DC-103B-4AB6-8603-38C14E713E37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9B405-FB36-4F75-8555-2B9520E906F6}" type="datetimeFigureOut">
              <a:rPr lang="ar-SA" smtClean="0"/>
              <a:t>27/10/31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A16DC-103B-4AB6-8603-38C14E713E37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9B405-FB36-4F75-8555-2B9520E906F6}" type="datetimeFigureOut">
              <a:rPr lang="ar-SA" smtClean="0"/>
              <a:t>27/10/31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A16DC-103B-4AB6-8603-38C14E713E37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9B405-FB36-4F75-8555-2B9520E906F6}" type="datetimeFigureOut">
              <a:rPr lang="ar-SA" smtClean="0"/>
              <a:t>27/10/31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A16DC-103B-4AB6-8603-38C14E713E37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E9B405-FB36-4F75-8555-2B9520E906F6}" type="datetimeFigureOut">
              <a:rPr lang="ar-SA" smtClean="0"/>
              <a:t>27/10/31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1A16DC-103B-4AB6-8603-38C14E713E37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5.wav"/><Relationship Id="rId5" Type="http://schemas.openxmlformats.org/officeDocument/2006/relationships/audio" Target="../media/audio4.wav"/><Relationship Id="rId4" Type="http://schemas.openxmlformats.org/officeDocument/2006/relationships/audio" Target="../media/audio3.wav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8"/>
          <a:srcRect l="61661" t="59140" b="15053"/>
          <a:stretch>
            <a:fillRect/>
          </a:stretch>
        </p:blipFill>
        <p:spPr bwMode="auto">
          <a:xfrm>
            <a:off x="6000760" y="4429132"/>
            <a:ext cx="281938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8"/>
          <a:srcRect l="33780" t="62222" r="37277" b="13047"/>
          <a:stretch>
            <a:fillRect/>
          </a:stretch>
        </p:blipFill>
        <p:spPr bwMode="auto">
          <a:xfrm>
            <a:off x="3643306" y="4286256"/>
            <a:ext cx="2286016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8"/>
          <a:srcRect l="4670" t="58853" r="70162" b="13190"/>
          <a:stretch>
            <a:fillRect/>
          </a:stretch>
        </p:blipFill>
        <p:spPr bwMode="auto">
          <a:xfrm>
            <a:off x="285720" y="4000504"/>
            <a:ext cx="2357454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8"/>
          <a:srcRect l="69211" t="29033" r="4362" b="45161"/>
          <a:stretch>
            <a:fillRect/>
          </a:stretch>
        </p:blipFill>
        <p:spPr bwMode="auto">
          <a:xfrm>
            <a:off x="6286512" y="2000240"/>
            <a:ext cx="2357454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8"/>
          <a:srcRect l="34536" t="30609" r="31487" b="44660"/>
          <a:stretch>
            <a:fillRect/>
          </a:stretch>
        </p:blipFill>
        <p:spPr bwMode="auto">
          <a:xfrm>
            <a:off x="3214678" y="1928802"/>
            <a:ext cx="2928958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8"/>
          <a:srcRect l="7941" t="29390" r="65633" b="44803"/>
          <a:stretch>
            <a:fillRect/>
          </a:stretch>
        </p:blipFill>
        <p:spPr bwMode="auto">
          <a:xfrm>
            <a:off x="857224" y="2143116"/>
            <a:ext cx="2000264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8"/>
          <a:srcRect b="70753"/>
          <a:stretch>
            <a:fillRect/>
          </a:stretch>
        </p:blipFill>
        <p:spPr bwMode="auto">
          <a:xfrm>
            <a:off x="0" y="0"/>
            <a:ext cx="9144000" cy="1943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27_6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r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0000"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eople11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eople11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people01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0000"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OATSW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عرض على الشاشة (3:4)‏</PresentationFormat>
  <Paragraphs>0</Paragraphs>
  <Slides>8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8</vt:i4>
      </vt:variant>
    </vt:vector>
  </HeadingPairs>
  <TitlesOfParts>
    <vt:vector size="9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user</dc:creator>
  <cp:lastModifiedBy>user</cp:lastModifiedBy>
  <cp:revision>1</cp:revision>
  <dcterms:created xsi:type="dcterms:W3CDTF">2010-10-05T19:46:29Z</dcterms:created>
  <dcterms:modified xsi:type="dcterms:W3CDTF">2010-10-05T19:47:13Z</dcterms:modified>
</cp:coreProperties>
</file>