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08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cuments\Downloads\Music\Google%20Translate.mp3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Transla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39608" y="116632"/>
            <a:ext cx="304800" cy="304800"/>
          </a:xfrm>
          <a:prstGeom prst="rect">
            <a:avLst/>
          </a:prstGeom>
        </p:spPr>
      </p:pic>
      <p:pic>
        <p:nvPicPr>
          <p:cNvPr id="1028" name="Picture 4" descr="C:\Users\user\Desktop\88962249.jpg"/>
          <p:cNvPicPr>
            <a:picLocks noChangeAspect="1" noChangeArrowheads="1"/>
          </p:cNvPicPr>
          <p:nvPr/>
        </p:nvPicPr>
        <p:blipFill>
          <a:blip r:embed="rId4" cstate="print">
            <a:lum bright="37000" contrast="-49000"/>
          </a:blip>
          <a:srcRect t="905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39952" y="-27384"/>
            <a:ext cx="10081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قاعدة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4505829" y="769747"/>
            <a:ext cx="421168" cy="794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3995936" y="980728"/>
            <a:ext cx="1368152" cy="954107"/>
            <a:chOff x="4355976" y="1043444"/>
            <a:chExt cx="864096" cy="954107"/>
          </a:xfrm>
        </p:grpSpPr>
        <p:sp>
          <p:nvSpPr>
            <p:cNvPr id="9" name="TextBox 8"/>
            <p:cNvSpPr txBox="1"/>
            <p:nvPr/>
          </p:nvSpPr>
          <p:spPr>
            <a:xfrm>
              <a:off x="4355976" y="1043444"/>
              <a:ext cx="864096" cy="95410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[  OH  ]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932040" y="1124744"/>
              <a:ext cx="7200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 rot="1799418">
            <a:off x="4004737" y="591275"/>
            <a:ext cx="360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 rot="19632469">
            <a:off x="5239062" y="589774"/>
            <a:ext cx="360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 rot="19589674">
            <a:off x="3974483" y="1165305"/>
            <a:ext cx="360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 rot="1799418">
            <a:off x="5228873" y="1238359"/>
            <a:ext cx="360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36096" y="548680"/>
            <a:ext cx="13681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BOH ]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436096" y="1628800"/>
            <a:ext cx="864096" cy="657364"/>
            <a:chOff x="5292080" y="1619508"/>
            <a:chExt cx="864096" cy="657364"/>
          </a:xfrm>
        </p:grpSpPr>
        <p:sp>
          <p:nvSpPr>
            <p:cNvPr id="35" name="TextBox 34"/>
            <p:cNvSpPr txBox="1"/>
            <p:nvPr/>
          </p:nvSpPr>
          <p:spPr>
            <a:xfrm>
              <a:off x="5580112" y="1753652"/>
              <a:ext cx="576064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92080" y="1619508"/>
              <a:ext cx="57606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PH-</a:t>
              </a:r>
              <a:endPara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53" name="Straight Arrow Connector 52"/>
          <p:cNvCxnSpPr/>
          <p:nvPr/>
        </p:nvCxnSpPr>
        <p:spPr>
          <a:xfrm rot="10800000">
            <a:off x="1691680" y="692696"/>
            <a:ext cx="576064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>
            <a:off x="1691680" y="1916832"/>
            <a:ext cx="576064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51520" y="116632"/>
            <a:ext cx="11521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9512" y="620688"/>
            <a:ext cx="13681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6876256" y="836712"/>
            <a:ext cx="576064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380312" y="548680"/>
            <a:ext cx="12241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NaOH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0" y="1628800"/>
            <a:ext cx="1547664" cy="954107"/>
            <a:chOff x="395536" y="1700808"/>
            <a:chExt cx="1152128" cy="954107"/>
          </a:xfrm>
        </p:grpSpPr>
        <p:sp>
          <p:nvSpPr>
            <p:cNvPr id="52" name="TextBox 51"/>
            <p:cNvSpPr txBox="1"/>
            <p:nvPr/>
          </p:nvSpPr>
          <p:spPr>
            <a:xfrm>
              <a:off x="395536" y="1700808"/>
              <a:ext cx="1152128" cy="95410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CH</a:t>
              </a: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COO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 rot="10800000">
              <a:off x="1475656" y="1772816"/>
              <a:ext cx="7200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Straight Arrow Connector 65"/>
          <p:cNvCxnSpPr/>
          <p:nvPr/>
        </p:nvCxnSpPr>
        <p:spPr>
          <a:xfrm rot="5400000">
            <a:off x="4176750" y="2456098"/>
            <a:ext cx="1080120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274967" y="2998693"/>
            <a:ext cx="58506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400981" y="2895327"/>
            <a:ext cx="81909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76056" y="3131676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139952" y="3140968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5004048" y="2924945"/>
            <a:ext cx="1656184" cy="720079"/>
            <a:chOff x="5220072" y="2996952"/>
            <a:chExt cx="792088" cy="1242719"/>
          </a:xfrm>
        </p:grpSpPr>
        <p:sp>
          <p:nvSpPr>
            <p:cNvPr id="73" name="TextBox 72"/>
            <p:cNvSpPr txBox="1"/>
            <p:nvPr/>
          </p:nvSpPr>
          <p:spPr>
            <a:xfrm>
              <a:off x="5220072" y="3100898"/>
              <a:ext cx="792088" cy="1138773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P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-  14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394091" y="2996952"/>
              <a:ext cx="28803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endPara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087724" y="3049796"/>
            <a:ext cx="20522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لو 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2123728" y="2977788"/>
            <a:ext cx="1512168" cy="584775"/>
            <a:chOff x="4355976" y="1043444"/>
            <a:chExt cx="864096" cy="584775"/>
          </a:xfrm>
        </p:grpSpPr>
        <p:sp>
          <p:nvSpPr>
            <p:cNvPr id="78" name="TextBox 77"/>
            <p:cNvSpPr txBox="1"/>
            <p:nvPr/>
          </p:nvSpPr>
          <p:spPr>
            <a:xfrm>
              <a:off x="4355976" y="1043444"/>
              <a:ext cx="86409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[  OH  ]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4932040" y="1124744"/>
              <a:ext cx="7200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Straight Arrow Connector 79"/>
          <p:cNvCxnSpPr/>
          <p:nvPr/>
        </p:nvCxnSpPr>
        <p:spPr>
          <a:xfrm rot="5400000">
            <a:off x="4505829" y="3783203"/>
            <a:ext cx="421168" cy="794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427984" y="3934797"/>
            <a:ext cx="5040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788024" y="3861048"/>
            <a:ext cx="2880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076056" y="4067780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012160" y="4005064"/>
            <a:ext cx="631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5193887" y="3945250"/>
            <a:ext cx="962289" cy="707886"/>
            <a:chOff x="5193887" y="3945250"/>
            <a:chExt cx="962289" cy="707886"/>
          </a:xfrm>
        </p:grpSpPr>
        <p:grpSp>
          <p:nvGrpSpPr>
            <p:cNvPr id="86" name="Group 85"/>
            <p:cNvGrpSpPr/>
            <p:nvPr/>
          </p:nvGrpSpPr>
          <p:grpSpPr>
            <a:xfrm>
              <a:off x="5193887" y="3945250"/>
              <a:ext cx="890281" cy="707886"/>
              <a:chOff x="4499992" y="3068960"/>
              <a:chExt cx="576064" cy="707886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4499992" y="3131676"/>
                <a:ext cx="360040" cy="58477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</a:t>
                </a:r>
                <a:endParaRPr lang="ar-SA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572000" y="3068960"/>
                <a:ext cx="504056" cy="70788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OH</a:t>
                </a:r>
                <a:endParaRPr lang="ar-SA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5599751" y="4057908"/>
              <a:ext cx="556425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92" name="Straight Arrow Connector 91"/>
          <p:cNvCxnSpPr/>
          <p:nvPr/>
        </p:nvCxnSpPr>
        <p:spPr>
          <a:xfrm rot="5400000">
            <a:off x="4176750" y="5048386"/>
            <a:ext cx="1080120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3995936" y="5445225"/>
            <a:ext cx="1224136" cy="936103"/>
            <a:chOff x="4283968" y="5517232"/>
            <a:chExt cx="864096" cy="1519719"/>
          </a:xfrm>
        </p:grpSpPr>
        <p:sp>
          <p:nvSpPr>
            <p:cNvPr id="93" name="TextBox 92"/>
            <p:cNvSpPr txBox="1"/>
            <p:nvPr/>
          </p:nvSpPr>
          <p:spPr>
            <a:xfrm>
              <a:off x="4283968" y="5651956"/>
              <a:ext cx="864096" cy="138499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[ H</a:t>
              </a: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 ]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644008" y="5517232"/>
              <a:ext cx="43204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5220072" y="5651956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923928" y="5651956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2627784" y="5373216"/>
            <a:ext cx="1296144" cy="1211362"/>
            <a:chOff x="5292080" y="1619508"/>
            <a:chExt cx="864096" cy="1211362"/>
          </a:xfrm>
        </p:grpSpPr>
        <p:sp>
          <p:nvSpPr>
            <p:cNvPr id="99" name="TextBox 98"/>
            <p:cNvSpPr txBox="1"/>
            <p:nvPr/>
          </p:nvSpPr>
          <p:spPr>
            <a:xfrm>
              <a:off x="5580112" y="1753652"/>
              <a:ext cx="576064" cy="107721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292080" y="1619508"/>
              <a:ext cx="576064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PH-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102" name="Straight Connector 101"/>
          <p:cNvCxnSpPr/>
          <p:nvPr/>
        </p:nvCxnSpPr>
        <p:spPr>
          <a:xfrm>
            <a:off x="5580112" y="5877272"/>
            <a:ext cx="1661327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/>
          <p:cNvGrpSpPr/>
          <p:nvPr/>
        </p:nvGrpSpPr>
        <p:grpSpPr>
          <a:xfrm>
            <a:off x="5580112" y="5877272"/>
            <a:ext cx="1368152" cy="954107"/>
            <a:chOff x="4355976" y="1043444"/>
            <a:chExt cx="864096" cy="954107"/>
          </a:xfrm>
        </p:grpSpPr>
        <p:sp>
          <p:nvSpPr>
            <p:cNvPr id="104" name="TextBox 103"/>
            <p:cNvSpPr txBox="1"/>
            <p:nvPr/>
          </p:nvSpPr>
          <p:spPr>
            <a:xfrm>
              <a:off x="4355976" y="1043444"/>
              <a:ext cx="864096" cy="95410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[  OH  ]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5" name="Straight Connector 104"/>
            <p:cNvCxnSpPr/>
            <p:nvPr/>
          </p:nvCxnSpPr>
          <p:spPr>
            <a:xfrm>
              <a:off x="4932040" y="1124744"/>
              <a:ext cx="7200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extBox 105"/>
          <p:cNvSpPr txBox="1"/>
          <p:nvPr/>
        </p:nvSpPr>
        <p:spPr>
          <a:xfrm>
            <a:off x="5220071" y="5373216"/>
            <a:ext cx="166132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x 10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336196" y="5229200"/>
            <a:ext cx="6840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-14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619672" y="251356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619672" y="1475492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732240" y="395372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2339752" y="260648"/>
            <a:ext cx="1424186" cy="720080"/>
            <a:chOff x="2339752" y="260648"/>
            <a:chExt cx="1424186" cy="720080"/>
          </a:xfrm>
        </p:grpSpPr>
        <p:sp>
          <p:nvSpPr>
            <p:cNvPr id="33" name="Freeform 32"/>
            <p:cNvSpPr/>
            <p:nvPr/>
          </p:nvSpPr>
          <p:spPr>
            <a:xfrm>
              <a:off x="2339752" y="260648"/>
              <a:ext cx="1424186" cy="720080"/>
            </a:xfrm>
            <a:custGeom>
              <a:avLst/>
              <a:gdLst>
                <a:gd name="connsiteX0" fmla="*/ 2000250 w 2000250"/>
                <a:gd name="connsiteY0" fmla="*/ 357188 h 828675"/>
                <a:gd name="connsiteX1" fmla="*/ 1728788 w 2000250"/>
                <a:gd name="connsiteY1" fmla="*/ 828675 h 828675"/>
                <a:gd name="connsiteX2" fmla="*/ 1714500 w 2000250"/>
                <a:gd name="connsiteY2" fmla="*/ 42863 h 828675"/>
                <a:gd name="connsiteX3" fmla="*/ 0 w 2000250"/>
                <a:gd name="connsiteY3" fmla="*/ 0 h 828675"/>
                <a:gd name="connsiteX4" fmla="*/ 0 w 2000250"/>
                <a:gd name="connsiteY4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0" h="828675">
                  <a:moveTo>
                    <a:pt x="2000250" y="357188"/>
                  </a:moveTo>
                  <a:lnTo>
                    <a:pt x="1728788" y="828675"/>
                  </a:lnTo>
                  <a:lnTo>
                    <a:pt x="1714500" y="4286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38100" cap="flat" cmpd="dbl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11760" y="323945"/>
              <a:ext cx="50405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 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987824" y="323945"/>
              <a:ext cx="43204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 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75856" y="580618"/>
              <a:ext cx="28803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699792" y="580618"/>
              <a:ext cx="28803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843808" y="404664"/>
              <a:ext cx="28803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ar-SA" sz="2400" dirty="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411760" y="1556792"/>
            <a:ext cx="1352178" cy="760150"/>
            <a:chOff x="2411760" y="1556792"/>
            <a:chExt cx="1352178" cy="760150"/>
          </a:xfrm>
        </p:grpSpPr>
        <p:sp>
          <p:nvSpPr>
            <p:cNvPr id="32" name="Freeform 31"/>
            <p:cNvSpPr/>
            <p:nvPr/>
          </p:nvSpPr>
          <p:spPr>
            <a:xfrm>
              <a:off x="2411760" y="1556792"/>
              <a:ext cx="1352178" cy="720080"/>
            </a:xfrm>
            <a:custGeom>
              <a:avLst/>
              <a:gdLst>
                <a:gd name="connsiteX0" fmla="*/ 2000250 w 2000250"/>
                <a:gd name="connsiteY0" fmla="*/ 357188 h 828675"/>
                <a:gd name="connsiteX1" fmla="*/ 1728788 w 2000250"/>
                <a:gd name="connsiteY1" fmla="*/ 828675 h 828675"/>
                <a:gd name="connsiteX2" fmla="*/ 1714500 w 2000250"/>
                <a:gd name="connsiteY2" fmla="*/ 42863 h 828675"/>
                <a:gd name="connsiteX3" fmla="*/ 0 w 2000250"/>
                <a:gd name="connsiteY3" fmla="*/ 0 h 828675"/>
                <a:gd name="connsiteX4" fmla="*/ 0 w 2000250"/>
                <a:gd name="connsiteY4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0" h="828675">
                  <a:moveTo>
                    <a:pt x="2000250" y="357188"/>
                  </a:moveTo>
                  <a:lnTo>
                    <a:pt x="1728788" y="828675"/>
                  </a:lnTo>
                  <a:lnTo>
                    <a:pt x="1714500" y="4286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38100" cap="flat" cmpd="dbl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83768" y="1620089"/>
              <a:ext cx="43204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 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987824" y="1620089"/>
              <a:ext cx="43204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 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27784" y="1916832"/>
              <a:ext cx="28803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03848" y="1916832"/>
              <a:ext cx="36004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843808" y="1671191"/>
              <a:ext cx="28803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ar-SA" sz="2400" dirty="0"/>
            </a:p>
          </p:txBody>
        </p:sp>
      </p:grpSp>
      <p:sp>
        <p:nvSpPr>
          <p:cNvPr id="81" name="TextBox 3"/>
          <p:cNvSpPr txBox="1"/>
          <p:nvPr/>
        </p:nvSpPr>
        <p:spPr>
          <a:xfrm>
            <a:off x="287016" y="5991671"/>
            <a:ext cx="25567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تنفيذ الطالب : أيمن الخــلف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84" name="TextBox 3"/>
          <p:cNvSpPr txBox="1"/>
          <p:nvPr/>
        </p:nvSpPr>
        <p:spPr>
          <a:xfrm>
            <a:off x="-145032" y="6423719"/>
            <a:ext cx="34928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تصميم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وإشراف الأستاذ : سامي قشقري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5" dur="1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0" dur="1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"/>
                </p:tgtEl>
              </p:cMediaNode>
            </p:audio>
          </p:childTnLst>
        </p:cTn>
      </p:par>
    </p:tnLst>
    <p:bldLst>
      <p:bldP spid="4" grpId="0"/>
      <p:bldP spid="17" grpId="0"/>
      <p:bldP spid="29" grpId="0"/>
      <p:bldP spid="30" grpId="0"/>
      <p:bldP spid="31" grpId="0"/>
      <p:bldP spid="34" grpId="0"/>
      <p:bldP spid="55" grpId="0"/>
      <p:bldP spid="56" grpId="0"/>
      <p:bldP spid="61" grpId="0"/>
      <p:bldP spid="68" grpId="0"/>
      <p:bldP spid="69" grpId="0"/>
      <p:bldP spid="71" grpId="0"/>
      <p:bldP spid="72" grpId="0"/>
      <p:bldP spid="76" grpId="0"/>
      <p:bldP spid="82" grpId="0"/>
      <p:bldP spid="83" grpId="0"/>
      <p:bldP spid="85" grpId="0"/>
      <p:bldP spid="89" grpId="0"/>
      <p:bldP spid="96" grpId="0"/>
      <p:bldP spid="97" grpId="0"/>
      <p:bldP spid="106" grpId="0"/>
      <p:bldP spid="107" grpId="0"/>
      <p:bldP spid="108" grpId="0"/>
      <p:bldP spid="109" grpId="0"/>
      <p:bldP spid="110" grpId="0"/>
      <p:bldP spid="81" grpId="0"/>
      <p:bldP spid="8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79</Words>
  <Application>Microsoft Office PowerPoint</Application>
  <PresentationFormat>عرض على الشاشة (3:4)‏</PresentationFormat>
  <Paragraphs>52</Paragraphs>
  <Slides>1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Office Theme</vt:lpstr>
      <vt:lpstr>الشريحة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!! .. HaSoMa .. !!</cp:lastModifiedBy>
  <cp:revision>24</cp:revision>
  <dcterms:created xsi:type="dcterms:W3CDTF">2010-12-24T10:46:49Z</dcterms:created>
  <dcterms:modified xsi:type="dcterms:W3CDTF">2011-01-06T14:54:10Z</dcterms:modified>
</cp:coreProperties>
</file>