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70" d="100"/>
          <a:sy n="70" d="100"/>
        </p:scale>
        <p:origin x="-1080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E67A9-5135-4DEC-93B2-19B32487048E}" type="datetimeFigureOut">
              <a:rPr lang="ar-SA" smtClean="0"/>
              <a:pPr/>
              <a:t>01/02/32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32730-E598-441E-8A61-4C557E70E59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E67A9-5135-4DEC-93B2-19B32487048E}" type="datetimeFigureOut">
              <a:rPr lang="ar-SA" smtClean="0"/>
              <a:pPr/>
              <a:t>01/02/32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32730-E598-441E-8A61-4C557E70E59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E67A9-5135-4DEC-93B2-19B32487048E}" type="datetimeFigureOut">
              <a:rPr lang="ar-SA" smtClean="0"/>
              <a:pPr/>
              <a:t>01/02/32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32730-E598-441E-8A61-4C557E70E59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E67A9-5135-4DEC-93B2-19B32487048E}" type="datetimeFigureOut">
              <a:rPr lang="ar-SA" smtClean="0"/>
              <a:pPr/>
              <a:t>01/02/32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32730-E598-441E-8A61-4C557E70E59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E67A9-5135-4DEC-93B2-19B32487048E}" type="datetimeFigureOut">
              <a:rPr lang="ar-SA" smtClean="0"/>
              <a:pPr/>
              <a:t>01/02/32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32730-E598-441E-8A61-4C557E70E59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E67A9-5135-4DEC-93B2-19B32487048E}" type="datetimeFigureOut">
              <a:rPr lang="ar-SA" smtClean="0"/>
              <a:pPr/>
              <a:t>01/02/32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32730-E598-441E-8A61-4C557E70E59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E67A9-5135-4DEC-93B2-19B32487048E}" type="datetimeFigureOut">
              <a:rPr lang="ar-SA" smtClean="0"/>
              <a:pPr/>
              <a:t>01/02/32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32730-E598-441E-8A61-4C557E70E59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E67A9-5135-4DEC-93B2-19B32487048E}" type="datetimeFigureOut">
              <a:rPr lang="ar-SA" smtClean="0"/>
              <a:pPr/>
              <a:t>01/02/32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32730-E598-441E-8A61-4C557E70E59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E67A9-5135-4DEC-93B2-19B32487048E}" type="datetimeFigureOut">
              <a:rPr lang="ar-SA" smtClean="0"/>
              <a:pPr/>
              <a:t>01/02/32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32730-E598-441E-8A61-4C557E70E59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E67A9-5135-4DEC-93B2-19B32487048E}" type="datetimeFigureOut">
              <a:rPr lang="ar-SA" smtClean="0"/>
              <a:pPr/>
              <a:t>01/02/32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32730-E598-441E-8A61-4C557E70E59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E67A9-5135-4DEC-93B2-19B32487048E}" type="datetimeFigureOut">
              <a:rPr lang="ar-SA" smtClean="0"/>
              <a:pPr/>
              <a:t>01/02/32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32730-E598-441E-8A61-4C557E70E59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DE67A9-5135-4DEC-93B2-19B32487048E}" type="datetimeFigureOut">
              <a:rPr lang="ar-SA" smtClean="0"/>
              <a:pPr/>
              <a:t>01/02/32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432730-E598-441E-8A61-4C557E70E59D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user\Documents\Downloads\Music\Google%20Translate.mp3" TargetMode="Externa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Google Translat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7939608" y="116632"/>
            <a:ext cx="304800" cy="304800"/>
          </a:xfrm>
          <a:prstGeom prst="rect">
            <a:avLst/>
          </a:prstGeom>
        </p:spPr>
      </p:pic>
      <p:pic>
        <p:nvPicPr>
          <p:cNvPr id="1028" name="Picture 4" descr="C:\Users\user\Desktop\88962249.jpg"/>
          <p:cNvPicPr>
            <a:picLocks noChangeAspect="1" noChangeArrowheads="1"/>
          </p:cNvPicPr>
          <p:nvPr/>
        </p:nvPicPr>
        <p:blipFill>
          <a:blip r:embed="rId4" cstate="print">
            <a:lum bright="37000" contrast="-49000"/>
          </a:blip>
          <a:srcRect t="9051"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139952" y="-27384"/>
            <a:ext cx="1008112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حمض</a:t>
            </a:r>
            <a:endParaRPr lang="ar-SA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rot="5400000">
            <a:off x="4505829" y="769747"/>
            <a:ext cx="421168" cy="794"/>
          </a:xfrm>
          <a:prstGeom prst="straightConnector1">
            <a:avLst/>
          </a:prstGeom>
          <a:ln w="38100" cap="flat" cmpd="dbl">
            <a:solidFill>
              <a:schemeClr val="accent6">
                <a:lumMod val="75000"/>
              </a:schemeClr>
            </a:solidFill>
            <a:prstDash val="solid"/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143372" y="1000108"/>
            <a:ext cx="1368152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[H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O]</a:t>
            </a:r>
            <a:endParaRPr lang="ar-SA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TextBox 16"/>
          <p:cNvSpPr txBox="1"/>
          <p:nvPr/>
        </p:nvSpPr>
        <p:spPr>
          <a:xfrm rot="1799418">
            <a:off x="4004737" y="591275"/>
            <a:ext cx="360040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</a:t>
            </a:r>
            <a:endParaRPr lang="ar-SA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" name="TextBox 28"/>
          <p:cNvSpPr txBox="1"/>
          <p:nvPr/>
        </p:nvSpPr>
        <p:spPr>
          <a:xfrm rot="19632469">
            <a:off x="5239062" y="589774"/>
            <a:ext cx="360040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</a:t>
            </a:r>
            <a:endParaRPr lang="ar-SA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" name="TextBox 29"/>
          <p:cNvSpPr txBox="1"/>
          <p:nvPr/>
        </p:nvSpPr>
        <p:spPr>
          <a:xfrm rot="19589674">
            <a:off x="3974483" y="1165305"/>
            <a:ext cx="360040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</a:t>
            </a:r>
            <a:endParaRPr lang="ar-SA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" name="TextBox 30"/>
          <p:cNvSpPr txBox="1"/>
          <p:nvPr/>
        </p:nvSpPr>
        <p:spPr>
          <a:xfrm rot="1799418">
            <a:off x="5228873" y="1238359"/>
            <a:ext cx="360040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</a:t>
            </a:r>
            <a:endParaRPr lang="ar-SA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214942" y="500042"/>
            <a:ext cx="1368152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 AH ]</a:t>
            </a:r>
            <a:endParaRPr lang="ar-SA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5436096" y="1628800"/>
            <a:ext cx="864096" cy="657364"/>
            <a:chOff x="5292080" y="1619508"/>
            <a:chExt cx="864096" cy="657364"/>
          </a:xfrm>
        </p:grpSpPr>
        <p:sp>
          <p:nvSpPr>
            <p:cNvPr id="35" name="TextBox 34"/>
            <p:cNvSpPr txBox="1"/>
            <p:nvPr/>
          </p:nvSpPr>
          <p:spPr>
            <a:xfrm>
              <a:off x="5580112" y="1753652"/>
              <a:ext cx="576064" cy="52322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28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10</a:t>
              </a:r>
              <a:endParaRPr lang="ar-SA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5292080" y="1619508"/>
              <a:ext cx="576064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PH-</a:t>
              </a:r>
              <a:endParaRPr lang="ar-SA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cxnSp>
        <p:nvCxnSpPr>
          <p:cNvPr id="53" name="Straight Arrow Connector 52"/>
          <p:cNvCxnSpPr/>
          <p:nvPr/>
        </p:nvCxnSpPr>
        <p:spPr>
          <a:xfrm rot="10800000">
            <a:off x="1714480" y="642918"/>
            <a:ext cx="576064" cy="1588"/>
          </a:xfrm>
          <a:prstGeom prst="straightConnector1">
            <a:avLst/>
          </a:prstGeom>
          <a:ln w="38100" cap="flat" cmpd="dbl">
            <a:solidFill>
              <a:schemeClr val="accent6">
                <a:lumMod val="75000"/>
              </a:schemeClr>
            </a:solidFill>
            <a:prstDash val="solid"/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rot="10800000">
            <a:off x="1691680" y="1916832"/>
            <a:ext cx="576064" cy="1588"/>
          </a:xfrm>
          <a:prstGeom prst="straightConnector1">
            <a:avLst/>
          </a:prstGeom>
          <a:ln w="38100" cap="flat" cmpd="dbl">
            <a:solidFill>
              <a:schemeClr val="accent6">
                <a:lumMod val="75000"/>
              </a:schemeClr>
            </a:solidFill>
            <a:prstDash val="solid"/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357158" y="428604"/>
            <a:ext cx="1152128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</a:t>
            </a:r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COOH</a:t>
            </a:r>
            <a:endParaRPr lang="ar-SA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ar-S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79512" y="620688"/>
            <a:ext cx="136815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S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60" name="Straight Arrow Connector 59"/>
          <p:cNvCxnSpPr/>
          <p:nvPr/>
        </p:nvCxnSpPr>
        <p:spPr>
          <a:xfrm>
            <a:off x="6876256" y="836712"/>
            <a:ext cx="576064" cy="1588"/>
          </a:xfrm>
          <a:prstGeom prst="straightConnector1">
            <a:avLst/>
          </a:prstGeom>
          <a:ln w="38100" cap="flat" cmpd="dbl">
            <a:solidFill>
              <a:schemeClr val="accent6">
                <a:lumMod val="75000"/>
              </a:schemeClr>
            </a:solidFill>
            <a:prstDash val="solid"/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7380312" y="548680"/>
            <a:ext cx="1224136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HCl</a:t>
            </a:r>
            <a:endParaRPr lang="en-US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HNO</a:t>
            </a: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ar-SA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0" y="1571612"/>
            <a:ext cx="1571604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dirty="0" smtClean="0">
                <a:latin typeface="Arial" charset="0"/>
              </a:rPr>
              <a:t>NH</a:t>
            </a:r>
            <a:r>
              <a:rPr lang="en-US" sz="1100" dirty="0" smtClean="0">
                <a:latin typeface="Arial" charset="0"/>
              </a:rPr>
              <a:t>4</a:t>
            </a:r>
            <a:r>
              <a:rPr lang="en-US" sz="2800" dirty="0" smtClean="0">
                <a:latin typeface="Arial" charset="0"/>
              </a:rPr>
              <a:t>Cl</a:t>
            </a:r>
          </a:p>
          <a:p>
            <a:endParaRPr lang="ar-SA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66" name="Straight Arrow Connector 65"/>
          <p:cNvCxnSpPr/>
          <p:nvPr/>
        </p:nvCxnSpPr>
        <p:spPr>
          <a:xfrm rot="5400000">
            <a:off x="4104172" y="2396630"/>
            <a:ext cx="1080120" cy="1588"/>
          </a:xfrm>
          <a:prstGeom prst="straightConnector1">
            <a:avLst/>
          </a:prstGeom>
          <a:ln w="38100" cap="flat" cmpd="dbl">
            <a:solidFill>
              <a:schemeClr val="accent6">
                <a:lumMod val="75000"/>
              </a:schemeClr>
            </a:solidFill>
            <a:prstDash val="solid"/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4274967" y="2998693"/>
            <a:ext cx="585065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endParaRPr lang="ar-SA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4286248" y="2857496"/>
            <a:ext cx="819091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</a:t>
            </a:r>
            <a:endParaRPr lang="ar-SA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75" name="Group 74"/>
          <p:cNvGrpSpPr/>
          <p:nvPr/>
        </p:nvGrpSpPr>
        <p:grpSpPr>
          <a:xfrm>
            <a:off x="5214944" y="2857496"/>
            <a:ext cx="2031007" cy="802725"/>
            <a:chOff x="4639250" y="2264104"/>
            <a:chExt cx="971351" cy="1385351"/>
          </a:xfrm>
        </p:grpSpPr>
        <p:sp>
          <p:nvSpPr>
            <p:cNvPr id="73" name="TextBox 72"/>
            <p:cNvSpPr txBox="1"/>
            <p:nvPr/>
          </p:nvSpPr>
          <p:spPr>
            <a:xfrm>
              <a:off x="4639250" y="2510681"/>
              <a:ext cx="792088" cy="1138774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36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14</a:t>
              </a:r>
              <a:r>
                <a:rPr lang="en-US" sz="32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-  P</a:t>
              </a:r>
              <a:endParaRPr lang="ar-SA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5322569" y="2264104"/>
              <a:ext cx="288032" cy="796746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2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OH</a:t>
              </a:r>
              <a:endParaRPr lang="ar-SA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76" name="TextBox 75"/>
          <p:cNvSpPr txBox="1"/>
          <p:nvPr/>
        </p:nvSpPr>
        <p:spPr>
          <a:xfrm>
            <a:off x="2087724" y="3049796"/>
            <a:ext cx="2052228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لو </a:t>
            </a:r>
            <a:endParaRPr lang="ar-SA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2123728" y="2977788"/>
            <a:ext cx="1512168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[H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 ]</a:t>
            </a:r>
            <a:endParaRPr lang="ar-SA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80" name="Straight Arrow Connector 79"/>
          <p:cNvCxnSpPr/>
          <p:nvPr/>
        </p:nvCxnSpPr>
        <p:spPr>
          <a:xfrm rot="5400000">
            <a:off x="4505829" y="3783203"/>
            <a:ext cx="421168" cy="794"/>
          </a:xfrm>
          <a:prstGeom prst="straightConnector1">
            <a:avLst/>
          </a:prstGeom>
          <a:ln w="38100" cap="flat" cmpd="dbl">
            <a:solidFill>
              <a:schemeClr val="accent6">
                <a:lumMod val="75000"/>
              </a:schemeClr>
            </a:solidFill>
            <a:prstDash val="solid"/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TextBox 82"/>
          <p:cNvSpPr txBox="1"/>
          <p:nvPr/>
        </p:nvSpPr>
        <p:spPr>
          <a:xfrm>
            <a:off x="4500562" y="3861048"/>
            <a:ext cx="71438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OH</a:t>
            </a:r>
            <a:endParaRPr lang="ar-SA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92" name="Straight Arrow Connector 91"/>
          <p:cNvCxnSpPr/>
          <p:nvPr/>
        </p:nvCxnSpPr>
        <p:spPr>
          <a:xfrm rot="5400000">
            <a:off x="4176750" y="5048386"/>
            <a:ext cx="1080120" cy="1588"/>
          </a:xfrm>
          <a:prstGeom prst="straightConnector1">
            <a:avLst/>
          </a:prstGeom>
          <a:ln w="38100" cap="flat" cmpd="dbl">
            <a:solidFill>
              <a:schemeClr val="accent6">
                <a:lumMod val="75000"/>
              </a:schemeClr>
            </a:solidFill>
            <a:prstDash val="solid"/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5" name="Group 94"/>
          <p:cNvGrpSpPr/>
          <p:nvPr/>
        </p:nvGrpSpPr>
        <p:grpSpPr>
          <a:xfrm>
            <a:off x="3929058" y="5429265"/>
            <a:ext cx="1224136" cy="666096"/>
            <a:chOff x="4236760" y="5491320"/>
            <a:chExt cx="864096" cy="1081375"/>
          </a:xfrm>
        </p:grpSpPr>
        <p:sp>
          <p:nvSpPr>
            <p:cNvPr id="93" name="TextBox 92"/>
            <p:cNvSpPr txBox="1"/>
            <p:nvPr/>
          </p:nvSpPr>
          <p:spPr>
            <a:xfrm>
              <a:off x="4236760" y="5723272"/>
              <a:ext cx="864096" cy="849423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28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[OH ]</a:t>
              </a:r>
              <a:endParaRPr lang="ar-SA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4589748" y="5491320"/>
              <a:ext cx="432048" cy="64956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20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endParaRPr lang="ar-SA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96" name="TextBox 95"/>
          <p:cNvSpPr txBox="1"/>
          <p:nvPr/>
        </p:nvSpPr>
        <p:spPr>
          <a:xfrm>
            <a:off x="5230331" y="5658968"/>
            <a:ext cx="28803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</a:t>
            </a:r>
            <a:endParaRPr lang="ar-S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98" name="Group 97"/>
          <p:cNvGrpSpPr/>
          <p:nvPr/>
        </p:nvGrpSpPr>
        <p:grpSpPr>
          <a:xfrm>
            <a:off x="2627784" y="5373216"/>
            <a:ext cx="1296144" cy="1211362"/>
            <a:chOff x="5292080" y="1619508"/>
            <a:chExt cx="864096" cy="1211362"/>
          </a:xfrm>
        </p:grpSpPr>
        <p:sp>
          <p:nvSpPr>
            <p:cNvPr id="99" name="TextBox 98"/>
            <p:cNvSpPr txBox="1"/>
            <p:nvPr/>
          </p:nvSpPr>
          <p:spPr>
            <a:xfrm>
              <a:off x="5580112" y="1753652"/>
              <a:ext cx="576064" cy="1077218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32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10</a:t>
              </a:r>
              <a:endParaRPr lang="ar-SA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5292080" y="1619508"/>
              <a:ext cx="576064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20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POH-</a:t>
              </a:r>
              <a:endParaRPr lang="ar-SA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cxnSp>
        <p:nvCxnSpPr>
          <p:cNvPr id="102" name="Straight Connector 101"/>
          <p:cNvCxnSpPr/>
          <p:nvPr/>
        </p:nvCxnSpPr>
        <p:spPr>
          <a:xfrm>
            <a:off x="5580112" y="5877272"/>
            <a:ext cx="1661327" cy="0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TextBox 103"/>
          <p:cNvSpPr txBox="1"/>
          <p:nvPr/>
        </p:nvSpPr>
        <p:spPr>
          <a:xfrm>
            <a:off x="5580112" y="5877272"/>
            <a:ext cx="1368152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[H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 ]</a:t>
            </a:r>
            <a:endParaRPr lang="ar-SA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5220071" y="5373216"/>
            <a:ext cx="1661327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x 10 </a:t>
            </a:r>
            <a:endParaRPr lang="ar-SA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6336196" y="5229200"/>
            <a:ext cx="68407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-14</a:t>
            </a:r>
            <a:endParaRPr lang="ar-S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1619672" y="251356"/>
            <a:ext cx="64807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مثل</a:t>
            </a:r>
            <a:endParaRPr lang="ar-S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1619672" y="1475492"/>
            <a:ext cx="64807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مثل</a:t>
            </a:r>
            <a:endParaRPr lang="ar-S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6732240" y="395372"/>
            <a:ext cx="55440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مثل</a:t>
            </a:r>
            <a:endParaRPr lang="ar-S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14" name="Group 113"/>
          <p:cNvGrpSpPr/>
          <p:nvPr/>
        </p:nvGrpSpPr>
        <p:grpSpPr>
          <a:xfrm>
            <a:off x="2339752" y="260648"/>
            <a:ext cx="1424186" cy="720080"/>
            <a:chOff x="2339752" y="260648"/>
            <a:chExt cx="1424186" cy="720080"/>
          </a:xfrm>
        </p:grpSpPr>
        <p:sp>
          <p:nvSpPr>
            <p:cNvPr id="33" name="Freeform 32"/>
            <p:cNvSpPr/>
            <p:nvPr/>
          </p:nvSpPr>
          <p:spPr>
            <a:xfrm>
              <a:off x="2339752" y="260648"/>
              <a:ext cx="1424186" cy="720080"/>
            </a:xfrm>
            <a:custGeom>
              <a:avLst/>
              <a:gdLst>
                <a:gd name="connsiteX0" fmla="*/ 2000250 w 2000250"/>
                <a:gd name="connsiteY0" fmla="*/ 357188 h 828675"/>
                <a:gd name="connsiteX1" fmla="*/ 1728788 w 2000250"/>
                <a:gd name="connsiteY1" fmla="*/ 828675 h 828675"/>
                <a:gd name="connsiteX2" fmla="*/ 1714500 w 2000250"/>
                <a:gd name="connsiteY2" fmla="*/ 42863 h 828675"/>
                <a:gd name="connsiteX3" fmla="*/ 0 w 2000250"/>
                <a:gd name="connsiteY3" fmla="*/ 0 h 828675"/>
                <a:gd name="connsiteX4" fmla="*/ 0 w 2000250"/>
                <a:gd name="connsiteY4" fmla="*/ 0 h 828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00250" h="828675">
                  <a:moveTo>
                    <a:pt x="2000250" y="357188"/>
                  </a:moveTo>
                  <a:lnTo>
                    <a:pt x="1728788" y="828675"/>
                  </a:lnTo>
                  <a:lnTo>
                    <a:pt x="1714500" y="42863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38100" cap="flat" cmpd="dbl">
              <a:solidFill>
                <a:schemeClr val="accent6">
                  <a:lumMod val="75000"/>
                </a:schemeClr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1" anchor="ctr"/>
            <a:lstStyle/>
            <a:p>
              <a:pPr algn="ctr"/>
              <a:endParaRPr lang="ar-SA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2411760" y="323945"/>
              <a:ext cx="504056" cy="58477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32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 </a:t>
              </a:r>
              <a:endParaRPr lang="ar-SA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2987824" y="323945"/>
              <a:ext cx="432048" cy="58477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32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K </a:t>
              </a:r>
              <a:endParaRPr lang="ar-SA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3275856" y="580618"/>
              <a:ext cx="288032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20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</a:t>
              </a:r>
              <a:endParaRPr lang="ar-SA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2643174" y="571480"/>
              <a:ext cx="288032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20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</a:t>
              </a:r>
              <a:endParaRPr lang="ar-SA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11" name="TextBox 110"/>
            <p:cNvSpPr txBox="1"/>
            <p:nvPr/>
          </p:nvSpPr>
          <p:spPr>
            <a:xfrm>
              <a:off x="2843808" y="404664"/>
              <a:ext cx="288032" cy="46166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2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x</a:t>
              </a:r>
              <a:endParaRPr lang="ar-SA" sz="2400" dirty="0"/>
            </a:p>
          </p:txBody>
        </p:sp>
      </p:grpSp>
      <p:grpSp>
        <p:nvGrpSpPr>
          <p:cNvPr id="115" name="Group 114"/>
          <p:cNvGrpSpPr/>
          <p:nvPr/>
        </p:nvGrpSpPr>
        <p:grpSpPr>
          <a:xfrm>
            <a:off x="2411760" y="1556792"/>
            <a:ext cx="1352178" cy="760150"/>
            <a:chOff x="2411760" y="1556792"/>
            <a:chExt cx="1352178" cy="760150"/>
          </a:xfrm>
        </p:grpSpPr>
        <p:sp>
          <p:nvSpPr>
            <p:cNvPr id="32" name="Freeform 31"/>
            <p:cNvSpPr/>
            <p:nvPr/>
          </p:nvSpPr>
          <p:spPr>
            <a:xfrm>
              <a:off x="2411760" y="1556792"/>
              <a:ext cx="1352178" cy="720080"/>
            </a:xfrm>
            <a:custGeom>
              <a:avLst/>
              <a:gdLst>
                <a:gd name="connsiteX0" fmla="*/ 2000250 w 2000250"/>
                <a:gd name="connsiteY0" fmla="*/ 357188 h 828675"/>
                <a:gd name="connsiteX1" fmla="*/ 1728788 w 2000250"/>
                <a:gd name="connsiteY1" fmla="*/ 828675 h 828675"/>
                <a:gd name="connsiteX2" fmla="*/ 1714500 w 2000250"/>
                <a:gd name="connsiteY2" fmla="*/ 42863 h 828675"/>
                <a:gd name="connsiteX3" fmla="*/ 0 w 2000250"/>
                <a:gd name="connsiteY3" fmla="*/ 0 h 828675"/>
                <a:gd name="connsiteX4" fmla="*/ 0 w 2000250"/>
                <a:gd name="connsiteY4" fmla="*/ 0 h 828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00250" h="828675">
                  <a:moveTo>
                    <a:pt x="2000250" y="357188"/>
                  </a:moveTo>
                  <a:lnTo>
                    <a:pt x="1728788" y="828675"/>
                  </a:lnTo>
                  <a:lnTo>
                    <a:pt x="1714500" y="42863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38100" cap="flat" cmpd="dbl">
              <a:solidFill>
                <a:schemeClr val="accent6">
                  <a:lumMod val="75000"/>
                </a:schemeClr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1" anchor="ctr"/>
            <a:lstStyle/>
            <a:p>
              <a:pPr algn="ctr"/>
              <a:endParaRPr lang="ar-SA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2483768" y="1620089"/>
              <a:ext cx="432048" cy="58477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32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 </a:t>
              </a:r>
              <a:endParaRPr lang="ar-SA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2987824" y="1620089"/>
              <a:ext cx="432048" cy="58477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32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K </a:t>
              </a:r>
              <a:endParaRPr lang="ar-SA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2627784" y="1916832"/>
              <a:ext cx="288032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20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</a:t>
              </a:r>
              <a:endParaRPr lang="ar-SA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3203848" y="1916832"/>
              <a:ext cx="360040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20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h</a:t>
              </a:r>
              <a:endParaRPr lang="ar-SA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2843808" y="1671191"/>
              <a:ext cx="288032" cy="46166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2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x</a:t>
              </a:r>
              <a:endParaRPr lang="ar-SA" sz="2400" dirty="0"/>
            </a:p>
          </p:txBody>
        </p:sp>
      </p:grpSp>
      <p:sp>
        <p:nvSpPr>
          <p:cNvPr id="91" name="WordArt 6"/>
          <p:cNvSpPr>
            <a:spLocks noChangeArrowheads="1" noChangeShapeType="1" noTextEdit="1"/>
          </p:cNvSpPr>
          <p:nvPr/>
        </p:nvSpPr>
        <p:spPr bwMode="auto">
          <a:xfrm>
            <a:off x="3214678" y="2857496"/>
            <a:ext cx="152400" cy="2286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+</a:t>
            </a:r>
          </a:p>
        </p:txBody>
      </p:sp>
      <p:sp>
        <p:nvSpPr>
          <p:cNvPr id="101" name="WordArt 6"/>
          <p:cNvSpPr>
            <a:spLocks noChangeArrowheads="1" noChangeShapeType="1" noTextEdit="1"/>
          </p:cNvSpPr>
          <p:nvPr/>
        </p:nvSpPr>
        <p:spPr bwMode="auto">
          <a:xfrm>
            <a:off x="6643702" y="5857892"/>
            <a:ext cx="152400" cy="2286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+</a:t>
            </a:r>
          </a:p>
        </p:txBody>
      </p:sp>
      <p:sp>
        <p:nvSpPr>
          <p:cNvPr id="79" name="WordArt 6"/>
          <p:cNvSpPr>
            <a:spLocks noChangeArrowheads="1" noChangeShapeType="1" noTextEdit="1"/>
          </p:cNvSpPr>
          <p:nvPr/>
        </p:nvSpPr>
        <p:spPr bwMode="auto">
          <a:xfrm>
            <a:off x="5000628" y="928670"/>
            <a:ext cx="152400" cy="2286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+</a:t>
            </a:r>
          </a:p>
        </p:txBody>
      </p:sp>
      <p:sp>
        <p:nvSpPr>
          <p:cNvPr id="131" name="TextBox 130"/>
          <p:cNvSpPr txBox="1"/>
          <p:nvPr/>
        </p:nvSpPr>
        <p:spPr>
          <a:xfrm>
            <a:off x="4929190" y="3214686"/>
            <a:ext cx="28803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</a:t>
            </a:r>
            <a:endParaRPr lang="ar-S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4143372" y="3214686"/>
            <a:ext cx="28803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</a:t>
            </a:r>
            <a:endParaRPr lang="ar-S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5" name="TextBox 134"/>
          <p:cNvSpPr txBox="1"/>
          <p:nvPr/>
        </p:nvSpPr>
        <p:spPr>
          <a:xfrm>
            <a:off x="4357686" y="3929066"/>
            <a:ext cx="504056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 </a:t>
            </a:r>
            <a:endParaRPr lang="ar-SA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6" name="TextBox 135"/>
          <p:cNvSpPr txBox="1"/>
          <p:nvPr/>
        </p:nvSpPr>
        <p:spPr>
          <a:xfrm>
            <a:off x="5072066" y="4071942"/>
            <a:ext cx="28803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</a:t>
            </a:r>
            <a:endParaRPr lang="ar-S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4" name="Rectangle 143"/>
          <p:cNvSpPr/>
          <p:nvPr/>
        </p:nvSpPr>
        <p:spPr>
          <a:xfrm>
            <a:off x="5377960" y="3857628"/>
            <a:ext cx="68320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14</a:t>
            </a:r>
            <a:endParaRPr lang="ar-SA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45" name="Group 144"/>
          <p:cNvGrpSpPr/>
          <p:nvPr/>
        </p:nvGrpSpPr>
        <p:grpSpPr>
          <a:xfrm>
            <a:off x="5929322" y="3786190"/>
            <a:ext cx="1136187" cy="656213"/>
            <a:chOff x="5715008" y="3929066"/>
            <a:chExt cx="1136187" cy="656213"/>
          </a:xfrm>
        </p:grpSpPr>
        <p:grpSp>
          <p:nvGrpSpPr>
            <p:cNvPr id="146" name="Group 145"/>
            <p:cNvGrpSpPr/>
            <p:nvPr/>
          </p:nvGrpSpPr>
          <p:grpSpPr>
            <a:xfrm>
              <a:off x="6072196" y="3929066"/>
              <a:ext cx="778999" cy="656213"/>
              <a:chOff x="5068309" y="3052776"/>
              <a:chExt cx="504058" cy="656213"/>
            </a:xfrm>
          </p:grpSpPr>
          <p:sp>
            <p:nvSpPr>
              <p:cNvPr id="148" name="TextBox 147"/>
              <p:cNvSpPr txBox="1"/>
              <p:nvPr/>
            </p:nvSpPr>
            <p:spPr>
              <a:xfrm>
                <a:off x="5068309" y="3124214"/>
                <a:ext cx="360040" cy="584775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r>
                  <a:rPr lang="en-US" sz="3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P</a:t>
                </a:r>
                <a:endParaRPr lang="ar-SA" sz="32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49" name="TextBox 148"/>
              <p:cNvSpPr txBox="1"/>
              <p:nvPr/>
            </p:nvSpPr>
            <p:spPr>
              <a:xfrm>
                <a:off x="5068311" y="3052776"/>
                <a:ext cx="504056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r>
                  <a:rPr lang="en-US" sz="20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H</a:t>
                </a:r>
                <a:endParaRPr lang="ar-SA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147" name="TextBox 146"/>
            <p:cNvSpPr txBox="1"/>
            <p:nvPr/>
          </p:nvSpPr>
          <p:spPr>
            <a:xfrm>
              <a:off x="5715008" y="4000504"/>
              <a:ext cx="556425" cy="52322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28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endParaRPr lang="ar-SA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150" name="TextBox 149"/>
          <p:cNvSpPr txBox="1"/>
          <p:nvPr/>
        </p:nvSpPr>
        <p:spPr>
          <a:xfrm>
            <a:off x="3929058" y="5643578"/>
            <a:ext cx="28803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</a:t>
            </a:r>
            <a:endParaRPr lang="ar-S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7" name="TextBox 3"/>
          <p:cNvSpPr txBox="1"/>
          <p:nvPr/>
        </p:nvSpPr>
        <p:spPr>
          <a:xfrm>
            <a:off x="359024" y="6063679"/>
            <a:ext cx="2556792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تنفيذ الطالب : وسام خواجي</a:t>
            </a:r>
            <a:endParaRPr lang="ar-SA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khbar MT" pitchFamily="2" charset="-78"/>
            </a:endParaRPr>
          </a:p>
        </p:txBody>
      </p:sp>
      <p:sp>
        <p:nvSpPr>
          <p:cNvPr id="81" name="TextBox 3"/>
          <p:cNvSpPr txBox="1"/>
          <p:nvPr/>
        </p:nvSpPr>
        <p:spPr>
          <a:xfrm>
            <a:off x="-145032" y="6423719"/>
            <a:ext cx="3492896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تصميم </a:t>
            </a:r>
            <a:r>
              <a:rPr lang="ar-SA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وإشراف الأستاذ : سامي قشقري</a:t>
            </a:r>
            <a:endParaRPr lang="ar-SA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khbar MT" pitchFamily="2" charset="-78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5" dur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6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8" dur="1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9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1" dur="1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2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4" dur="1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9" dur="1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4" dur="1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5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7" dur="1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0" dur="1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5" dur="1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0" dur="1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1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3" dur="1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8" dur="1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3" dur="1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8" dur="1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83" dur="1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4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86" dur="1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91" dur="1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96" dur="1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1" dur="1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02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4" dur="1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9" dur="1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0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2" dur="1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7" dur="1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2" dur="1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23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5" dur="1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26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8" dur="1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3" dur="1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8" dur="1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39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41" dur="1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46" dur="1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1" dur="1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52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4" dur="1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9" dur="1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4" dur="1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9" dur="1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0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2" dur="1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7" dur="1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0" dur="1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81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3" dur="1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84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6" dur="1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87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9" dur="1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0" fill="hold">
                      <p:stCondLst>
                        <p:cond delay="indefinite"/>
                      </p:stCondLst>
                      <p:childTnLst>
                        <p:par>
                          <p:cTn id="191" fill="hold">
                            <p:stCondLst>
                              <p:cond delay="0"/>
                            </p:stCondLst>
                            <p:childTnLst>
                              <p:par>
                                <p:cTn id="19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4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9" dur="1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0" fill="hold">
                      <p:stCondLst>
                        <p:cond delay="indefinite"/>
                      </p:stCondLst>
                      <p:childTnLst>
                        <p:par>
                          <p:cTn id="201" fill="hold">
                            <p:stCondLst>
                              <p:cond delay="0"/>
                            </p:stCondLst>
                            <p:childTnLst>
                              <p:par>
                                <p:cTn id="202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4" dur="1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05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3"/>
                </p:tgtEl>
              </p:cMediaNode>
            </p:audio>
          </p:childTnLst>
        </p:cTn>
      </p:par>
    </p:tnLst>
    <p:bldLst>
      <p:bldP spid="4" grpId="0"/>
      <p:bldP spid="9" grpId="0"/>
      <p:bldP spid="17" grpId="0"/>
      <p:bldP spid="29" grpId="0"/>
      <p:bldP spid="30" grpId="0"/>
      <p:bldP spid="31" grpId="0"/>
      <p:bldP spid="34" grpId="0"/>
      <p:bldP spid="55" grpId="0"/>
      <p:bldP spid="52" grpId="0"/>
      <p:bldP spid="68" grpId="0"/>
      <p:bldP spid="69" grpId="0"/>
      <p:bldP spid="76" grpId="0"/>
      <p:bldP spid="78" grpId="0"/>
      <p:bldP spid="83" grpId="0"/>
      <p:bldP spid="96" grpId="0"/>
      <p:bldP spid="104" grpId="0"/>
      <p:bldP spid="106" grpId="0"/>
      <p:bldP spid="107" grpId="0"/>
      <p:bldP spid="108" grpId="0"/>
      <p:bldP spid="109" grpId="0"/>
      <p:bldP spid="110" grpId="0"/>
      <p:bldP spid="91" grpId="0"/>
      <p:bldP spid="101" grpId="0"/>
      <p:bldP spid="79" grpId="0"/>
      <p:bldP spid="131" grpId="0"/>
      <p:bldP spid="132" grpId="0"/>
      <p:bldP spid="135" grpId="0"/>
      <p:bldP spid="136" grpId="0"/>
      <p:bldP spid="144" grpId="0"/>
      <p:bldP spid="150" grpId="0"/>
      <p:bldP spid="77" grpId="0"/>
      <p:bldP spid="81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469</TotalTime>
  <Words>82</Words>
  <Application>Microsoft Office PowerPoint</Application>
  <PresentationFormat>عرض على الشاشة (3:4)‏</PresentationFormat>
  <Paragraphs>55</Paragraphs>
  <Slides>1</Slides>
  <Notes>0</Notes>
  <HiddenSlides>0</HiddenSlides>
  <MMClips>1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</vt:i4>
      </vt:variant>
    </vt:vector>
  </HeadingPairs>
  <TitlesOfParts>
    <vt:vector size="2" baseType="lpstr">
      <vt:lpstr>Office Theme</vt:lpstr>
      <vt:lpstr>الشريحة 1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!! .. HaSoMa .. !!</cp:lastModifiedBy>
  <cp:revision>32</cp:revision>
  <dcterms:created xsi:type="dcterms:W3CDTF">2010-12-24T10:46:49Z</dcterms:created>
  <dcterms:modified xsi:type="dcterms:W3CDTF">2011-01-06T14:52:49Z</dcterms:modified>
</cp:coreProperties>
</file>