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5027-E674-48FE-BF38-CE875572C97F}" type="datetimeFigureOut">
              <a:rPr lang="ar-SA" smtClean="0"/>
              <a:pPr/>
              <a:t>28/01/35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C6697-E6DE-49D7-B11E-0F2F14DB25A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Thea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رابعًا – المسرحية </a:t>
            </a:r>
            <a:r>
              <a:rPr lang="ar-SA" sz="2000" dirty="0" smtClean="0"/>
              <a:t>(صفحة70)</a:t>
            </a:r>
            <a:endParaRPr lang="ar-SA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 bwMode="grayWhite"/>
        <p:txBody>
          <a:bodyPr/>
          <a:lstStyle/>
          <a:p>
            <a:pPr>
              <a:buNone/>
            </a:pPr>
            <a:r>
              <a:rPr lang="ar-SA" dirty="0" smtClean="0"/>
              <a:t>                1- أسباب ظهور المسرح العربي:</a:t>
            </a:r>
          </a:p>
          <a:p>
            <a:pPr>
              <a:buNone/>
            </a:pPr>
            <a:r>
              <a:rPr lang="ar-SA" dirty="0" smtClean="0"/>
              <a:t>               أ/ الفرق الفرنسية التي رافقت الحملة</a:t>
            </a:r>
          </a:p>
          <a:p>
            <a:pPr>
              <a:buNone/>
            </a:pPr>
            <a:r>
              <a:rPr lang="ar-SA" dirty="0" smtClean="0"/>
              <a:t>                 على مصر.</a:t>
            </a:r>
          </a:p>
          <a:p>
            <a:pPr>
              <a:buNone/>
            </a:pPr>
            <a:r>
              <a:rPr lang="ar-SA" dirty="0" smtClean="0"/>
              <a:t>            ب/ </a:t>
            </a:r>
            <a:r>
              <a:rPr lang="ar-SA" dirty="0" err="1" smtClean="0"/>
              <a:t>ب</a:t>
            </a:r>
            <a:r>
              <a:rPr lang="ar-SA" dirty="0" smtClean="0"/>
              <a:t>ناء دار الأوبرا.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Thea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24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رابعًا – المسرحية </a:t>
            </a:r>
            <a:r>
              <a:rPr lang="ar-SA" sz="2000" dirty="0" smtClean="0"/>
              <a:t>(صفحة70)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ar-SA" dirty="0" smtClean="0"/>
              <a:t>                 2- تسلسل ظهور المسرح التاريخي:</a:t>
            </a:r>
          </a:p>
          <a:p>
            <a:pPr>
              <a:buNone/>
            </a:pPr>
            <a:r>
              <a:rPr lang="ar-SA" dirty="0" smtClean="0"/>
              <a:t>                 أ/ </a:t>
            </a:r>
            <a:r>
              <a:rPr lang="ar-SA" dirty="0" err="1" smtClean="0"/>
              <a:t>أ</a:t>
            </a:r>
            <a:r>
              <a:rPr lang="ar-SA" dirty="0" smtClean="0"/>
              <a:t>سس </a:t>
            </a:r>
            <a:r>
              <a:rPr lang="ar-SA" dirty="0" smtClean="0"/>
              <a:t>مارون نقاش </a:t>
            </a:r>
            <a:r>
              <a:rPr lang="ar-SA" dirty="0" smtClean="0"/>
              <a:t>فرقة تمثيلية 1264 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                تمثل في بيته.</a:t>
            </a:r>
          </a:p>
          <a:p>
            <a:pPr>
              <a:buNone/>
            </a:pPr>
            <a:r>
              <a:rPr lang="ar-SA" dirty="0" smtClean="0"/>
              <a:t>             ب/ ثم ألف ابن أخيه فرقة أخرى 1293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               في المقاهي.</a:t>
            </a:r>
          </a:p>
          <a:p>
            <a:pPr>
              <a:buNone/>
            </a:pPr>
            <a:r>
              <a:rPr lang="ar-SA" dirty="0" smtClean="0"/>
              <a:t>      ج/ أسس الممثل يعقوب </a:t>
            </a:r>
            <a:r>
              <a:rPr lang="ar-SA" dirty="0" err="1" smtClean="0"/>
              <a:t>صنوع</a:t>
            </a:r>
            <a:r>
              <a:rPr lang="ar-SA" dirty="0" smtClean="0"/>
              <a:t> أبو نظارة مسرحًا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        للتمثيل العربي.</a:t>
            </a:r>
          </a:p>
          <a:p>
            <a:pPr>
              <a:buNone/>
            </a:pPr>
            <a:r>
              <a:rPr lang="ar-SA" dirty="0" smtClean="0"/>
              <a:t>    د/ تكونت فرق عديدة أخرى تمثل مسرحيات فرنسية ممصرة.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Thea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رابعًا – المسرحية </a:t>
            </a:r>
            <a:r>
              <a:rPr lang="ar-SA" sz="2000" dirty="0" smtClean="0"/>
              <a:t>(صفحة70)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SA" dirty="0" smtClean="0"/>
              <a:t>                    3- مراحل تطور الكتابة المسرحية:</a:t>
            </a:r>
          </a:p>
          <a:p>
            <a:pPr>
              <a:buNone/>
            </a:pPr>
            <a:r>
              <a:rPr lang="ar-SA" dirty="0" smtClean="0"/>
              <a:t>                   أ/ مرحلة التمصير:</a:t>
            </a:r>
          </a:p>
          <a:p>
            <a:pPr>
              <a:buNone/>
            </a:pPr>
            <a:r>
              <a:rPr lang="ar-SA" dirty="0" smtClean="0"/>
              <a:t>                  ب/ مرحلة التأليف:</a:t>
            </a:r>
          </a:p>
          <a:p>
            <a:pPr>
              <a:buNone/>
            </a:pPr>
            <a:r>
              <a:rPr lang="ar-SA" dirty="0" smtClean="0"/>
              <a:t>                 وقد بدأ هذه </a:t>
            </a:r>
            <a:r>
              <a:rPr lang="ar-SA" smtClean="0"/>
              <a:t>المرحلة </a:t>
            </a:r>
            <a:r>
              <a:rPr lang="ar-SA" smtClean="0"/>
              <a:t>كلٌّ </a:t>
            </a:r>
            <a:r>
              <a:rPr lang="ar-SA" dirty="0" smtClean="0"/>
              <a:t>من:</a:t>
            </a:r>
          </a:p>
          <a:p>
            <a:pPr>
              <a:buNone/>
            </a:pPr>
            <a:r>
              <a:rPr lang="ar-SA" dirty="0" smtClean="0"/>
              <a:t>               - فرح </a:t>
            </a:r>
            <a:r>
              <a:rPr lang="ar-SA" dirty="0" err="1" smtClean="0"/>
              <a:t>أنطون</a:t>
            </a:r>
            <a:r>
              <a:rPr lang="ar-SA" dirty="0" smtClean="0"/>
              <a:t> ألف </a:t>
            </a:r>
            <a:r>
              <a:rPr lang="ar-SA" sz="2600" dirty="0" smtClean="0"/>
              <a:t>(مصر الجديدة ومصر القديمة)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                  1322.</a:t>
            </a:r>
          </a:p>
          <a:p>
            <a:pPr>
              <a:buNone/>
            </a:pPr>
            <a:r>
              <a:rPr lang="ar-SA" dirty="0" smtClean="0"/>
              <a:t>          - إبراهيم رمزي ألف خير مسرحياته </a:t>
            </a:r>
            <a:r>
              <a:rPr lang="ar-SA" sz="2600" dirty="0" smtClean="0"/>
              <a:t>(أبطال المنصورة)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              1334.</a:t>
            </a:r>
          </a:p>
          <a:p>
            <a:pPr>
              <a:buNone/>
            </a:pPr>
            <a:r>
              <a:rPr lang="ar-SA" dirty="0" smtClean="0"/>
              <a:t>  </a:t>
            </a:r>
            <a:r>
              <a:rPr lang="ar-SA" dirty="0" smtClean="0"/>
              <a:t>- </a:t>
            </a:r>
            <a:r>
              <a:rPr lang="ar-SA" dirty="0" smtClean="0"/>
              <a:t>محمد تيمور, ومن مسرحياته </a:t>
            </a:r>
            <a:r>
              <a:rPr lang="ar-SA" sz="2600" dirty="0" smtClean="0"/>
              <a:t>(العصفور في القفص) </a:t>
            </a:r>
            <a:r>
              <a:rPr lang="ar-SA" dirty="0" smtClean="0"/>
              <a:t>و </a:t>
            </a:r>
            <a:r>
              <a:rPr lang="ar-SA" sz="2600" dirty="0" smtClean="0"/>
              <a:t>(الهاوية). </a:t>
            </a:r>
          </a:p>
          <a:p>
            <a:pPr>
              <a:buNone/>
            </a:pPr>
            <a:r>
              <a:rPr lang="ar-SA" sz="2800" dirty="0" smtClean="0"/>
              <a:t>    ج/ مرحلة النشاط:</a:t>
            </a:r>
          </a:p>
          <a:p>
            <a:pPr>
              <a:buNone/>
            </a:pPr>
            <a:r>
              <a:rPr lang="ar-SA" sz="2800" dirty="0" smtClean="0"/>
              <a:t>    حيث كثر التأليف وزاد الإقبال على المسرحيات </a:t>
            </a:r>
          </a:p>
          <a:p>
            <a:pPr>
              <a:buNone/>
            </a:pPr>
            <a:endParaRPr lang="ar-SA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Thea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0056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رابعًا – المسرحية </a:t>
            </a:r>
            <a:r>
              <a:rPr lang="ar-SA" sz="2000" dirty="0" smtClean="0"/>
              <a:t>(صفحة70)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                4- رواد كتاب المسرح النثري:</a:t>
            </a:r>
          </a:p>
          <a:p>
            <a:pPr>
              <a:buNone/>
            </a:pPr>
            <a:r>
              <a:rPr lang="ar-SA" dirty="0" smtClean="0"/>
              <a:t>                أ/ توفيق الحكيم.</a:t>
            </a:r>
          </a:p>
          <a:p>
            <a:pPr>
              <a:buNone/>
            </a:pPr>
            <a:r>
              <a:rPr lang="ar-SA" dirty="0" smtClean="0"/>
              <a:t>              ب/ علي أحمد </a:t>
            </a:r>
            <a:r>
              <a:rPr lang="ar-SA" dirty="0" err="1" smtClean="0"/>
              <a:t>با</a:t>
            </a:r>
            <a:r>
              <a:rPr lang="ar-SA" dirty="0" smtClean="0"/>
              <a:t> كثير.</a:t>
            </a:r>
          </a:p>
          <a:p>
            <a:pPr>
              <a:buNone/>
            </a:pPr>
            <a:r>
              <a:rPr lang="ar-SA" dirty="0" smtClean="0"/>
              <a:t>             ا.هـ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195</Words>
  <Application>Microsoft Office PowerPoint</Application>
  <PresentationFormat>عرض على الشاشة (3:4)‏</PresentationFormat>
  <Paragraphs>31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 رابعًا – المسرحية (صفحة70)</vt:lpstr>
      <vt:lpstr> رابعًا – المسرحية (صفحة70)</vt:lpstr>
      <vt:lpstr> رابعًا – المسرحية (صفحة70)</vt:lpstr>
      <vt:lpstr> رابعًا – المسرحية (صفحة70)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رابعًا – المسرحية (صفحة70)</dc:title>
  <dc:creator>pb</dc:creator>
  <cp:lastModifiedBy>pb</cp:lastModifiedBy>
  <cp:revision>8</cp:revision>
  <dcterms:created xsi:type="dcterms:W3CDTF">2013-12-01T08:38:34Z</dcterms:created>
  <dcterms:modified xsi:type="dcterms:W3CDTF">2013-12-01T11:46:39Z</dcterms:modified>
</cp:coreProperties>
</file>