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933" r:id="rId1"/>
  </p:sldMasterIdLst>
  <p:sldIdLst>
    <p:sldId id="257" r:id="rId2"/>
    <p:sldId id="276" r:id="rId3"/>
    <p:sldId id="271" r:id="rId4"/>
    <p:sldId id="312" r:id="rId5"/>
    <p:sldId id="293" r:id="rId6"/>
    <p:sldId id="315" r:id="rId7"/>
    <p:sldId id="314" r:id="rId8"/>
    <p:sldId id="318" r:id="rId9"/>
    <p:sldId id="316" r:id="rId10"/>
    <p:sldId id="317" r:id="rId11"/>
    <p:sldId id="284" r:id="rId12"/>
    <p:sldId id="302" r:id="rId13"/>
    <p:sldId id="320" r:id="rId14"/>
    <p:sldId id="319" r:id="rId15"/>
    <p:sldId id="304" r:id="rId16"/>
    <p:sldId id="311" r:id="rId17"/>
    <p:sldId id="321" r:id="rId18"/>
    <p:sldId id="322"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8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94134B-7D5A-4A60-8557-2AE4982C1157}" type="doc">
      <dgm:prSet loTypeId="urn:microsoft.com/office/officeart/2005/8/layout/orgChart1" loCatId="hierarchy" qsTypeId="urn:microsoft.com/office/officeart/2005/8/quickstyle/simple1" qsCatId="simple" csTypeId="urn:microsoft.com/office/officeart/2005/8/colors/colorful1" csCatId="colorful" phldr="1"/>
      <dgm:spPr/>
      <dgm:t>
        <a:bodyPr/>
        <a:lstStyle/>
        <a:p>
          <a:pPr rtl="1"/>
          <a:endParaRPr lang="ar-SA"/>
        </a:p>
      </dgm:t>
    </dgm:pt>
    <dgm:pt modelId="{2AF790BA-36F5-4864-9D1D-EC7DB3B81C88}">
      <dgm:prSet phldrT="[نص]"/>
      <dgm:spPr/>
      <dgm:t>
        <a:bodyPr/>
        <a:lstStyle/>
        <a:p>
          <a:pPr rtl="1"/>
          <a:r>
            <a:rPr lang="ar-SA" dirty="0" smtClean="0"/>
            <a:t>اثار النفاق الاكبر</a:t>
          </a:r>
          <a:endParaRPr lang="ar-SA" dirty="0"/>
        </a:p>
      </dgm:t>
    </dgm:pt>
    <dgm:pt modelId="{1E015B13-0E28-4BCA-A934-940316122F44}" type="parTrans" cxnId="{2889B727-723A-42D2-A9FD-CC994E4A83D2}">
      <dgm:prSet/>
      <dgm:spPr/>
      <dgm:t>
        <a:bodyPr/>
        <a:lstStyle/>
        <a:p>
          <a:pPr rtl="1"/>
          <a:endParaRPr lang="ar-SA"/>
        </a:p>
      </dgm:t>
    </dgm:pt>
    <dgm:pt modelId="{6C57B823-548F-46C7-B2EB-9BA664CEFFC4}" type="sibTrans" cxnId="{2889B727-723A-42D2-A9FD-CC994E4A83D2}">
      <dgm:prSet/>
      <dgm:spPr/>
      <dgm:t>
        <a:bodyPr/>
        <a:lstStyle/>
        <a:p>
          <a:pPr rtl="1"/>
          <a:endParaRPr lang="ar-SA"/>
        </a:p>
      </dgm:t>
    </dgm:pt>
    <dgm:pt modelId="{4EAC026F-2D64-459E-8085-32EA19E2023F}">
      <dgm:prSet phldrT="[نص]"/>
      <dgm:spPr/>
      <dgm:t>
        <a:bodyPr/>
        <a:lstStyle/>
        <a:p>
          <a:pPr rtl="1"/>
          <a:r>
            <a:rPr lang="ar-SA" dirty="0" smtClean="0"/>
            <a:t>أنه خارج عن ملة الإسلام ,لأنه يكفر باطناً.</a:t>
          </a:r>
          <a:endParaRPr lang="ar-SA" dirty="0"/>
        </a:p>
      </dgm:t>
    </dgm:pt>
    <dgm:pt modelId="{9EB82D2D-4AFA-4B1D-B3D6-541FCD25C00D}" type="parTrans" cxnId="{37DD5719-CD9B-429B-B59C-C6FC0BBC592A}">
      <dgm:prSet/>
      <dgm:spPr/>
      <dgm:t>
        <a:bodyPr/>
        <a:lstStyle/>
        <a:p>
          <a:pPr rtl="1"/>
          <a:endParaRPr lang="ar-SA"/>
        </a:p>
      </dgm:t>
    </dgm:pt>
    <dgm:pt modelId="{A8217F7B-E4CE-4FEE-9266-78D9EBDD9FEF}" type="sibTrans" cxnId="{37DD5719-CD9B-429B-B59C-C6FC0BBC592A}">
      <dgm:prSet/>
      <dgm:spPr/>
      <dgm:t>
        <a:bodyPr/>
        <a:lstStyle/>
        <a:p>
          <a:pPr rtl="1"/>
          <a:endParaRPr lang="ar-SA"/>
        </a:p>
      </dgm:t>
    </dgm:pt>
    <dgm:pt modelId="{C969E5EF-9DF4-483E-B5B2-485FDCF17A89}">
      <dgm:prSet phldrT="[نص]"/>
      <dgm:spPr/>
      <dgm:t>
        <a:bodyPr/>
        <a:lstStyle/>
        <a:p>
          <a:pPr rtl="1"/>
          <a:r>
            <a:rPr lang="ar-SA" dirty="0" smtClean="0"/>
            <a:t>أنه إذا اظهر الاعمال فهو مسلم تجري عليه احكام الإسلام الظاهرة</a:t>
          </a:r>
          <a:endParaRPr lang="ar-SA" dirty="0"/>
        </a:p>
      </dgm:t>
    </dgm:pt>
    <dgm:pt modelId="{EE4A6A2B-7BA8-4CDB-AFB0-FC2E3252591B}" type="parTrans" cxnId="{82802839-6C3A-484B-B009-95399C0B53E0}">
      <dgm:prSet/>
      <dgm:spPr/>
      <dgm:t>
        <a:bodyPr/>
        <a:lstStyle/>
        <a:p>
          <a:pPr rtl="1"/>
          <a:endParaRPr lang="ar-SA"/>
        </a:p>
      </dgm:t>
    </dgm:pt>
    <dgm:pt modelId="{FFB5E4FD-5B88-4DA5-8544-9BA5AB13615B}" type="sibTrans" cxnId="{82802839-6C3A-484B-B009-95399C0B53E0}">
      <dgm:prSet/>
      <dgm:spPr/>
      <dgm:t>
        <a:bodyPr/>
        <a:lstStyle/>
        <a:p>
          <a:pPr rtl="1"/>
          <a:endParaRPr lang="ar-SA"/>
        </a:p>
      </dgm:t>
    </dgm:pt>
    <dgm:pt modelId="{64A840F9-FC89-42B9-B522-8B005E7165C2}">
      <dgm:prSet/>
      <dgm:spPr/>
      <dgm:t>
        <a:bodyPr/>
        <a:lstStyle/>
        <a:p>
          <a:pPr rtl="1"/>
          <a:r>
            <a:rPr lang="ar-SA" dirty="0" smtClean="0"/>
            <a:t>أن الايمان منتف عنه ولو اظهره ظاهراً.</a:t>
          </a:r>
          <a:endParaRPr lang="ar-SA" dirty="0"/>
        </a:p>
      </dgm:t>
    </dgm:pt>
    <dgm:pt modelId="{A67A37A9-5BC5-4B38-ACB3-7DEFA982FFDC}" type="parTrans" cxnId="{CD69E957-1DAC-45FF-B02D-4614806CD312}">
      <dgm:prSet/>
      <dgm:spPr/>
      <dgm:t>
        <a:bodyPr/>
        <a:lstStyle/>
        <a:p>
          <a:pPr rtl="1"/>
          <a:endParaRPr lang="ar-SA"/>
        </a:p>
      </dgm:t>
    </dgm:pt>
    <dgm:pt modelId="{A501499F-BA03-4CCC-8CCE-7E4CC6E90A83}" type="sibTrans" cxnId="{CD69E957-1DAC-45FF-B02D-4614806CD312}">
      <dgm:prSet/>
      <dgm:spPr/>
      <dgm:t>
        <a:bodyPr/>
        <a:lstStyle/>
        <a:p>
          <a:pPr rtl="1"/>
          <a:endParaRPr lang="ar-SA"/>
        </a:p>
      </dgm:t>
    </dgm:pt>
    <dgm:pt modelId="{CCCF9C8A-E1C8-464D-BC69-DC5A152B2F37}">
      <dgm:prSet/>
      <dgm:spPr/>
      <dgm:t>
        <a:bodyPr/>
        <a:lstStyle/>
        <a:p>
          <a:pPr rtl="1"/>
          <a:r>
            <a:rPr lang="ar-SA" dirty="0" smtClean="0"/>
            <a:t>أنه مخلد في نار جهنم في الدرك الأسفل من </a:t>
          </a:r>
          <a:r>
            <a:rPr lang="ar-SA" dirty="0" err="1" smtClean="0"/>
            <a:t>النارإذا</a:t>
          </a:r>
          <a:r>
            <a:rPr lang="ar-SA" dirty="0" smtClean="0"/>
            <a:t> مات على ذلك ولم يتب</a:t>
          </a:r>
          <a:endParaRPr lang="ar-SA" dirty="0"/>
        </a:p>
      </dgm:t>
    </dgm:pt>
    <dgm:pt modelId="{677AABB1-80A0-4E41-9690-636F55019A66}" type="parTrans" cxnId="{67C90D61-E6CD-4D50-A184-CDDD8AA4D85E}">
      <dgm:prSet/>
      <dgm:spPr/>
      <dgm:t>
        <a:bodyPr/>
        <a:lstStyle/>
        <a:p>
          <a:pPr rtl="1"/>
          <a:endParaRPr lang="ar-SA"/>
        </a:p>
      </dgm:t>
    </dgm:pt>
    <dgm:pt modelId="{11176A75-45CC-4858-8233-52147B7D44E1}" type="sibTrans" cxnId="{67C90D61-E6CD-4D50-A184-CDDD8AA4D85E}">
      <dgm:prSet/>
      <dgm:spPr/>
      <dgm:t>
        <a:bodyPr/>
        <a:lstStyle/>
        <a:p>
          <a:pPr rtl="1"/>
          <a:endParaRPr lang="ar-SA"/>
        </a:p>
      </dgm:t>
    </dgm:pt>
    <dgm:pt modelId="{0A32006E-C438-45CC-A5C8-011F14C5268F}" type="pres">
      <dgm:prSet presAssocID="{7F94134B-7D5A-4A60-8557-2AE4982C1157}" presName="hierChild1" presStyleCnt="0">
        <dgm:presLayoutVars>
          <dgm:orgChart val="1"/>
          <dgm:chPref val="1"/>
          <dgm:dir/>
          <dgm:animOne val="branch"/>
          <dgm:animLvl val="lvl"/>
          <dgm:resizeHandles/>
        </dgm:presLayoutVars>
      </dgm:prSet>
      <dgm:spPr/>
      <dgm:t>
        <a:bodyPr/>
        <a:lstStyle/>
        <a:p>
          <a:pPr rtl="1"/>
          <a:endParaRPr lang="ar-SA"/>
        </a:p>
      </dgm:t>
    </dgm:pt>
    <dgm:pt modelId="{91ECF7AE-04D0-4268-B0C9-80E4A6920643}" type="pres">
      <dgm:prSet presAssocID="{2AF790BA-36F5-4864-9D1D-EC7DB3B81C88}" presName="hierRoot1" presStyleCnt="0">
        <dgm:presLayoutVars>
          <dgm:hierBranch val="init"/>
        </dgm:presLayoutVars>
      </dgm:prSet>
      <dgm:spPr/>
      <dgm:t>
        <a:bodyPr/>
        <a:lstStyle/>
        <a:p>
          <a:pPr rtl="1"/>
          <a:endParaRPr lang="ar-SA"/>
        </a:p>
      </dgm:t>
    </dgm:pt>
    <dgm:pt modelId="{D98F1DBF-31DE-4CD6-A778-89F36168581D}" type="pres">
      <dgm:prSet presAssocID="{2AF790BA-36F5-4864-9D1D-EC7DB3B81C88}" presName="rootComposite1" presStyleCnt="0"/>
      <dgm:spPr/>
      <dgm:t>
        <a:bodyPr/>
        <a:lstStyle/>
        <a:p>
          <a:pPr rtl="1"/>
          <a:endParaRPr lang="ar-SA"/>
        </a:p>
      </dgm:t>
    </dgm:pt>
    <dgm:pt modelId="{5E3A4E50-4308-4154-95E1-3EFCB556D596}" type="pres">
      <dgm:prSet presAssocID="{2AF790BA-36F5-4864-9D1D-EC7DB3B81C88}" presName="rootText1" presStyleLbl="node0" presStyleIdx="0" presStyleCnt="1" custScaleX="161481">
        <dgm:presLayoutVars>
          <dgm:chPref val="3"/>
        </dgm:presLayoutVars>
      </dgm:prSet>
      <dgm:spPr/>
      <dgm:t>
        <a:bodyPr/>
        <a:lstStyle/>
        <a:p>
          <a:pPr rtl="1"/>
          <a:endParaRPr lang="ar-SA"/>
        </a:p>
      </dgm:t>
    </dgm:pt>
    <dgm:pt modelId="{E5FAF990-E4CB-4BD6-B369-A60CE5DECB1C}" type="pres">
      <dgm:prSet presAssocID="{2AF790BA-36F5-4864-9D1D-EC7DB3B81C88}" presName="rootConnector1" presStyleLbl="node1" presStyleIdx="0" presStyleCnt="0"/>
      <dgm:spPr/>
      <dgm:t>
        <a:bodyPr/>
        <a:lstStyle/>
        <a:p>
          <a:pPr rtl="1"/>
          <a:endParaRPr lang="ar-SA"/>
        </a:p>
      </dgm:t>
    </dgm:pt>
    <dgm:pt modelId="{A2B69BCA-7C01-4AE0-87A6-0DD9DD34F6E3}" type="pres">
      <dgm:prSet presAssocID="{2AF790BA-36F5-4864-9D1D-EC7DB3B81C88}" presName="hierChild2" presStyleCnt="0"/>
      <dgm:spPr/>
      <dgm:t>
        <a:bodyPr/>
        <a:lstStyle/>
        <a:p>
          <a:pPr rtl="1"/>
          <a:endParaRPr lang="ar-SA"/>
        </a:p>
      </dgm:t>
    </dgm:pt>
    <dgm:pt modelId="{A867CF45-5D1A-420C-83BF-BA97AAFDD008}" type="pres">
      <dgm:prSet presAssocID="{9EB82D2D-4AFA-4B1D-B3D6-541FCD25C00D}" presName="Name37" presStyleLbl="parChTrans1D2" presStyleIdx="0" presStyleCnt="3"/>
      <dgm:spPr/>
      <dgm:t>
        <a:bodyPr/>
        <a:lstStyle/>
        <a:p>
          <a:pPr rtl="1"/>
          <a:endParaRPr lang="ar-SA"/>
        </a:p>
      </dgm:t>
    </dgm:pt>
    <dgm:pt modelId="{AAA01A35-0DC5-4EA4-BF0F-838D995EDC6F}" type="pres">
      <dgm:prSet presAssocID="{4EAC026F-2D64-459E-8085-32EA19E2023F}" presName="hierRoot2" presStyleCnt="0">
        <dgm:presLayoutVars>
          <dgm:hierBranch val="init"/>
        </dgm:presLayoutVars>
      </dgm:prSet>
      <dgm:spPr/>
      <dgm:t>
        <a:bodyPr/>
        <a:lstStyle/>
        <a:p>
          <a:pPr rtl="1"/>
          <a:endParaRPr lang="ar-SA"/>
        </a:p>
      </dgm:t>
    </dgm:pt>
    <dgm:pt modelId="{48C7E59D-4B4E-4E63-887A-7D1CC0DBD33E}" type="pres">
      <dgm:prSet presAssocID="{4EAC026F-2D64-459E-8085-32EA19E2023F}" presName="rootComposite" presStyleCnt="0"/>
      <dgm:spPr/>
      <dgm:t>
        <a:bodyPr/>
        <a:lstStyle/>
        <a:p>
          <a:pPr rtl="1"/>
          <a:endParaRPr lang="ar-SA"/>
        </a:p>
      </dgm:t>
    </dgm:pt>
    <dgm:pt modelId="{A4BCCB17-E056-48AC-AB20-4B59CCB26E41}" type="pres">
      <dgm:prSet presAssocID="{4EAC026F-2D64-459E-8085-32EA19E2023F}" presName="rootText" presStyleLbl="node2" presStyleIdx="0" presStyleCnt="3">
        <dgm:presLayoutVars>
          <dgm:chPref val="3"/>
        </dgm:presLayoutVars>
      </dgm:prSet>
      <dgm:spPr/>
      <dgm:t>
        <a:bodyPr/>
        <a:lstStyle/>
        <a:p>
          <a:pPr rtl="1"/>
          <a:endParaRPr lang="ar-SA"/>
        </a:p>
      </dgm:t>
    </dgm:pt>
    <dgm:pt modelId="{F4B36E07-9AB8-4A5A-9BE5-445C436DA9CB}" type="pres">
      <dgm:prSet presAssocID="{4EAC026F-2D64-459E-8085-32EA19E2023F}" presName="rootConnector" presStyleLbl="node2" presStyleIdx="0" presStyleCnt="3"/>
      <dgm:spPr/>
      <dgm:t>
        <a:bodyPr/>
        <a:lstStyle/>
        <a:p>
          <a:pPr rtl="1"/>
          <a:endParaRPr lang="ar-SA"/>
        </a:p>
      </dgm:t>
    </dgm:pt>
    <dgm:pt modelId="{234D0F2C-6CBA-4FB6-BC64-98EF548179E5}" type="pres">
      <dgm:prSet presAssocID="{4EAC026F-2D64-459E-8085-32EA19E2023F}" presName="hierChild4" presStyleCnt="0"/>
      <dgm:spPr/>
      <dgm:t>
        <a:bodyPr/>
        <a:lstStyle/>
        <a:p>
          <a:pPr rtl="1"/>
          <a:endParaRPr lang="ar-SA"/>
        </a:p>
      </dgm:t>
    </dgm:pt>
    <dgm:pt modelId="{528F838E-47FC-4802-8729-FC031F9D54BA}" type="pres">
      <dgm:prSet presAssocID="{4EAC026F-2D64-459E-8085-32EA19E2023F}" presName="hierChild5" presStyleCnt="0"/>
      <dgm:spPr/>
      <dgm:t>
        <a:bodyPr/>
        <a:lstStyle/>
        <a:p>
          <a:pPr rtl="1"/>
          <a:endParaRPr lang="ar-SA"/>
        </a:p>
      </dgm:t>
    </dgm:pt>
    <dgm:pt modelId="{39F33230-C979-4A87-B7E1-87709A53D276}" type="pres">
      <dgm:prSet presAssocID="{EE4A6A2B-7BA8-4CDB-AFB0-FC2E3252591B}" presName="Name37" presStyleLbl="parChTrans1D2" presStyleIdx="1" presStyleCnt="3"/>
      <dgm:spPr/>
      <dgm:t>
        <a:bodyPr/>
        <a:lstStyle/>
        <a:p>
          <a:pPr rtl="1"/>
          <a:endParaRPr lang="ar-SA"/>
        </a:p>
      </dgm:t>
    </dgm:pt>
    <dgm:pt modelId="{EBFB82A9-A6FF-4BCE-BD23-D40A232C4980}" type="pres">
      <dgm:prSet presAssocID="{C969E5EF-9DF4-483E-B5B2-485FDCF17A89}" presName="hierRoot2" presStyleCnt="0">
        <dgm:presLayoutVars>
          <dgm:hierBranch val="init"/>
        </dgm:presLayoutVars>
      </dgm:prSet>
      <dgm:spPr/>
      <dgm:t>
        <a:bodyPr/>
        <a:lstStyle/>
        <a:p>
          <a:pPr rtl="1"/>
          <a:endParaRPr lang="ar-SA"/>
        </a:p>
      </dgm:t>
    </dgm:pt>
    <dgm:pt modelId="{FCB827CE-261E-46C2-B5A9-BA6DE6D5EFF8}" type="pres">
      <dgm:prSet presAssocID="{C969E5EF-9DF4-483E-B5B2-485FDCF17A89}" presName="rootComposite" presStyleCnt="0"/>
      <dgm:spPr/>
      <dgm:t>
        <a:bodyPr/>
        <a:lstStyle/>
        <a:p>
          <a:pPr rtl="1"/>
          <a:endParaRPr lang="ar-SA"/>
        </a:p>
      </dgm:t>
    </dgm:pt>
    <dgm:pt modelId="{A003F46C-AECB-446E-AF9D-29C7D00E0A08}" type="pres">
      <dgm:prSet presAssocID="{C969E5EF-9DF4-483E-B5B2-485FDCF17A89}" presName="rootText" presStyleLbl="node2" presStyleIdx="1" presStyleCnt="3" custScaleX="138755">
        <dgm:presLayoutVars>
          <dgm:chPref val="3"/>
        </dgm:presLayoutVars>
      </dgm:prSet>
      <dgm:spPr/>
      <dgm:t>
        <a:bodyPr/>
        <a:lstStyle/>
        <a:p>
          <a:pPr rtl="1"/>
          <a:endParaRPr lang="ar-SA"/>
        </a:p>
      </dgm:t>
    </dgm:pt>
    <dgm:pt modelId="{02754568-5560-4BDB-A977-44BF97290E91}" type="pres">
      <dgm:prSet presAssocID="{C969E5EF-9DF4-483E-B5B2-485FDCF17A89}" presName="rootConnector" presStyleLbl="node2" presStyleIdx="1" presStyleCnt="3"/>
      <dgm:spPr/>
      <dgm:t>
        <a:bodyPr/>
        <a:lstStyle/>
        <a:p>
          <a:pPr rtl="1"/>
          <a:endParaRPr lang="ar-SA"/>
        </a:p>
      </dgm:t>
    </dgm:pt>
    <dgm:pt modelId="{48C8A2A0-085D-4A47-8D3F-6AC51A19D224}" type="pres">
      <dgm:prSet presAssocID="{C969E5EF-9DF4-483E-B5B2-485FDCF17A89}" presName="hierChild4" presStyleCnt="0"/>
      <dgm:spPr/>
      <dgm:t>
        <a:bodyPr/>
        <a:lstStyle/>
        <a:p>
          <a:pPr rtl="1"/>
          <a:endParaRPr lang="ar-SA"/>
        </a:p>
      </dgm:t>
    </dgm:pt>
    <dgm:pt modelId="{9ACF835A-BC6D-465F-AEDE-72264782B70B}" type="pres">
      <dgm:prSet presAssocID="{677AABB1-80A0-4E41-9690-636F55019A66}" presName="Name37" presStyleLbl="parChTrans1D3" presStyleIdx="0" presStyleCnt="1"/>
      <dgm:spPr/>
      <dgm:t>
        <a:bodyPr/>
        <a:lstStyle/>
        <a:p>
          <a:pPr rtl="1"/>
          <a:endParaRPr lang="ar-SA"/>
        </a:p>
      </dgm:t>
    </dgm:pt>
    <dgm:pt modelId="{2835C8D4-3D3A-4F62-BF19-974C129AF0AF}" type="pres">
      <dgm:prSet presAssocID="{CCCF9C8A-E1C8-464D-BC69-DC5A152B2F37}" presName="hierRoot2" presStyleCnt="0">
        <dgm:presLayoutVars>
          <dgm:hierBranch val="init"/>
        </dgm:presLayoutVars>
      </dgm:prSet>
      <dgm:spPr/>
      <dgm:t>
        <a:bodyPr/>
        <a:lstStyle/>
        <a:p>
          <a:pPr rtl="1"/>
          <a:endParaRPr lang="ar-SA"/>
        </a:p>
      </dgm:t>
    </dgm:pt>
    <dgm:pt modelId="{E2E534DC-2B8A-4402-9CEE-1C12249F9E91}" type="pres">
      <dgm:prSet presAssocID="{CCCF9C8A-E1C8-464D-BC69-DC5A152B2F37}" presName="rootComposite" presStyleCnt="0"/>
      <dgm:spPr/>
      <dgm:t>
        <a:bodyPr/>
        <a:lstStyle/>
        <a:p>
          <a:pPr rtl="1"/>
          <a:endParaRPr lang="ar-SA"/>
        </a:p>
      </dgm:t>
    </dgm:pt>
    <dgm:pt modelId="{2FA4B2E7-47DD-4514-BE77-AB270FFCA87F}" type="pres">
      <dgm:prSet presAssocID="{CCCF9C8A-E1C8-464D-BC69-DC5A152B2F37}" presName="rootText" presStyleLbl="node3" presStyleIdx="0" presStyleCnt="1" custScaleX="227415" custLinFactNeighborX="-78202" custLinFactNeighborY="-3008">
        <dgm:presLayoutVars>
          <dgm:chPref val="3"/>
        </dgm:presLayoutVars>
      </dgm:prSet>
      <dgm:spPr/>
      <dgm:t>
        <a:bodyPr/>
        <a:lstStyle/>
        <a:p>
          <a:pPr rtl="1"/>
          <a:endParaRPr lang="ar-SA"/>
        </a:p>
      </dgm:t>
    </dgm:pt>
    <dgm:pt modelId="{6B44D6CF-03F9-4DDD-BBF1-DED460673872}" type="pres">
      <dgm:prSet presAssocID="{CCCF9C8A-E1C8-464D-BC69-DC5A152B2F37}" presName="rootConnector" presStyleLbl="node3" presStyleIdx="0" presStyleCnt="1"/>
      <dgm:spPr/>
      <dgm:t>
        <a:bodyPr/>
        <a:lstStyle/>
        <a:p>
          <a:pPr rtl="1"/>
          <a:endParaRPr lang="ar-SA"/>
        </a:p>
      </dgm:t>
    </dgm:pt>
    <dgm:pt modelId="{589794A0-7746-497D-9CC8-CA2CEF7B0511}" type="pres">
      <dgm:prSet presAssocID="{CCCF9C8A-E1C8-464D-BC69-DC5A152B2F37}" presName="hierChild4" presStyleCnt="0"/>
      <dgm:spPr/>
      <dgm:t>
        <a:bodyPr/>
        <a:lstStyle/>
        <a:p>
          <a:pPr rtl="1"/>
          <a:endParaRPr lang="ar-SA"/>
        </a:p>
      </dgm:t>
    </dgm:pt>
    <dgm:pt modelId="{27D36A3E-BA13-4A58-88EE-631E003C9CAD}" type="pres">
      <dgm:prSet presAssocID="{CCCF9C8A-E1C8-464D-BC69-DC5A152B2F37}" presName="hierChild5" presStyleCnt="0"/>
      <dgm:spPr/>
      <dgm:t>
        <a:bodyPr/>
        <a:lstStyle/>
        <a:p>
          <a:pPr rtl="1"/>
          <a:endParaRPr lang="ar-SA"/>
        </a:p>
      </dgm:t>
    </dgm:pt>
    <dgm:pt modelId="{2238A75E-343D-4FC1-AEAB-58EF693649D5}" type="pres">
      <dgm:prSet presAssocID="{C969E5EF-9DF4-483E-B5B2-485FDCF17A89}" presName="hierChild5" presStyleCnt="0"/>
      <dgm:spPr/>
      <dgm:t>
        <a:bodyPr/>
        <a:lstStyle/>
        <a:p>
          <a:pPr rtl="1"/>
          <a:endParaRPr lang="ar-SA"/>
        </a:p>
      </dgm:t>
    </dgm:pt>
    <dgm:pt modelId="{92D12493-739C-4F1B-94DF-7C7387A1059C}" type="pres">
      <dgm:prSet presAssocID="{A67A37A9-5BC5-4B38-ACB3-7DEFA982FFDC}" presName="Name37" presStyleLbl="parChTrans1D2" presStyleIdx="2" presStyleCnt="3"/>
      <dgm:spPr/>
      <dgm:t>
        <a:bodyPr/>
        <a:lstStyle/>
        <a:p>
          <a:pPr rtl="1"/>
          <a:endParaRPr lang="ar-SA"/>
        </a:p>
      </dgm:t>
    </dgm:pt>
    <dgm:pt modelId="{82017F64-4608-44C5-85F5-B75450330E34}" type="pres">
      <dgm:prSet presAssocID="{64A840F9-FC89-42B9-B522-8B005E7165C2}" presName="hierRoot2" presStyleCnt="0">
        <dgm:presLayoutVars>
          <dgm:hierBranch val="init"/>
        </dgm:presLayoutVars>
      </dgm:prSet>
      <dgm:spPr/>
      <dgm:t>
        <a:bodyPr/>
        <a:lstStyle/>
        <a:p>
          <a:pPr rtl="1"/>
          <a:endParaRPr lang="ar-SA"/>
        </a:p>
      </dgm:t>
    </dgm:pt>
    <dgm:pt modelId="{8C22E717-2F7F-4E1A-9F72-EEC24E5709D6}" type="pres">
      <dgm:prSet presAssocID="{64A840F9-FC89-42B9-B522-8B005E7165C2}" presName="rootComposite" presStyleCnt="0"/>
      <dgm:spPr/>
      <dgm:t>
        <a:bodyPr/>
        <a:lstStyle/>
        <a:p>
          <a:pPr rtl="1"/>
          <a:endParaRPr lang="ar-SA"/>
        </a:p>
      </dgm:t>
    </dgm:pt>
    <dgm:pt modelId="{B4AB5E6C-DA52-416B-BFE5-51E6CCE3F764}" type="pres">
      <dgm:prSet presAssocID="{64A840F9-FC89-42B9-B522-8B005E7165C2}" presName="rootText" presStyleLbl="node2" presStyleIdx="2" presStyleCnt="3" custScaleX="116861">
        <dgm:presLayoutVars>
          <dgm:chPref val="3"/>
        </dgm:presLayoutVars>
      </dgm:prSet>
      <dgm:spPr/>
      <dgm:t>
        <a:bodyPr/>
        <a:lstStyle/>
        <a:p>
          <a:pPr rtl="1"/>
          <a:endParaRPr lang="ar-SA"/>
        </a:p>
      </dgm:t>
    </dgm:pt>
    <dgm:pt modelId="{64BAE8C6-BFAC-4A74-AA67-5A80F8841203}" type="pres">
      <dgm:prSet presAssocID="{64A840F9-FC89-42B9-B522-8B005E7165C2}" presName="rootConnector" presStyleLbl="node2" presStyleIdx="2" presStyleCnt="3"/>
      <dgm:spPr/>
      <dgm:t>
        <a:bodyPr/>
        <a:lstStyle/>
        <a:p>
          <a:pPr rtl="1"/>
          <a:endParaRPr lang="ar-SA"/>
        </a:p>
      </dgm:t>
    </dgm:pt>
    <dgm:pt modelId="{7C750A83-B628-43DC-9347-EB2C643884E5}" type="pres">
      <dgm:prSet presAssocID="{64A840F9-FC89-42B9-B522-8B005E7165C2}" presName="hierChild4" presStyleCnt="0"/>
      <dgm:spPr/>
      <dgm:t>
        <a:bodyPr/>
        <a:lstStyle/>
        <a:p>
          <a:pPr rtl="1"/>
          <a:endParaRPr lang="ar-SA"/>
        </a:p>
      </dgm:t>
    </dgm:pt>
    <dgm:pt modelId="{130E8AF7-816D-4F38-8272-2E261937C470}" type="pres">
      <dgm:prSet presAssocID="{64A840F9-FC89-42B9-B522-8B005E7165C2}" presName="hierChild5" presStyleCnt="0"/>
      <dgm:spPr/>
      <dgm:t>
        <a:bodyPr/>
        <a:lstStyle/>
        <a:p>
          <a:pPr rtl="1"/>
          <a:endParaRPr lang="ar-SA"/>
        </a:p>
      </dgm:t>
    </dgm:pt>
    <dgm:pt modelId="{860C6EA3-D217-45E7-AFF4-7E0329C47E5D}" type="pres">
      <dgm:prSet presAssocID="{2AF790BA-36F5-4864-9D1D-EC7DB3B81C88}" presName="hierChild3" presStyleCnt="0"/>
      <dgm:spPr/>
      <dgm:t>
        <a:bodyPr/>
        <a:lstStyle/>
        <a:p>
          <a:pPr rtl="1"/>
          <a:endParaRPr lang="ar-SA"/>
        </a:p>
      </dgm:t>
    </dgm:pt>
  </dgm:ptLst>
  <dgm:cxnLst>
    <dgm:cxn modelId="{3AC11462-B6B1-42E1-BF5A-8A57F0D25A55}" type="presOf" srcId="{C969E5EF-9DF4-483E-B5B2-485FDCF17A89}" destId="{02754568-5560-4BDB-A977-44BF97290E91}" srcOrd="1" destOrd="0" presId="urn:microsoft.com/office/officeart/2005/8/layout/orgChart1"/>
    <dgm:cxn modelId="{C4E117FD-5498-4AD8-901E-C0934FF2A852}" type="presOf" srcId="{CCCF9C8A-E1C8-464D-BC69-DC5A152B2F37}" destId="{2FA4B2E7-47DD-4514-BE77-AB270FFCA87F}" srcOrd="0" destOrd="0" presId="urn:microsoft.com/office/officeart/2005/8/layout/orgChart1"/>
    <dgm:cxn modelId="{CD69E957-1DAC-45FF-B02D-4614806CD312}" srcId="{2AF790BA-36F5-4864-9D1D-EC7DB3B81C88}" destId="{64A840F9-FC89-42B9-B522-8B005E7165C2}" srcOrd="2" destOrd="0" parTransId="{A67A37A9-5BC5-4B38-ACB3-7DEFA982FFDC}" sibTransId="{A501499F-BA03-4CCC-8CCE-7E4CC6E90A83}"/>
    <dgm:cxn modelId="{91FB49D8-539F-4407-A392-98E742821206}" type="presOf" srcId="{4EAC026F-2D64-459E-8085-32EA19E2023F}" destId="{F4B36E07-9AB8-4A5A-9BE5-445C436DA9CB}" srcOrd="1" destOrd="0" presId="urn:microsoft.com/office/officeart/2005/8/layout/orgChart1"/>
    <dgm:cxn modelId="{37DD5719-CD9B-429B-B59C-C6FC0BBC592A}" srcId="{2AF790BA-36F5-4864-9D1D-EC7DB3B81C88}" destId="{4EAC026F-2D64-459E-8085-32EA19E2023F}" srcOrd="0" destOrd="0" parTransId="{9EB82D2D-4AFA-4B1D-B3D6-541FCD25C00D}" sibTransId="{A8217F7B-E4CE-4FEE-9266-78D9EBDD9FEF}"/>
    <dgm:cxn modelId="{CC3291C3-E679-4747-BD06-52A4BED3CE2C}" type="presOf" srcId="{A67A37A9-5BC5-4B38-ACB3-7DEFA982FFDC}" destId="{92D12493-739C-4F1B-94DF-7C7387A1059C}" srcOrd="0" destOrd="0" presId="urn:microsoft.com/office/officeart/2005/8/layout/orgChart1"/>
    <dgm:cxn modelId="{7F59F950-9872-43A4-96B3-4D6AB1A11F80}" type="presOf" srcId="{4EAC026F-2D64-459E-8085-32EA19E2023F}" destId="{A4BCCB17-E056-48AC-AB20-4B59CCB26E41}" srcOrd="0" destOrd="0" presId="urn:microsoft.com/office/officeart/2005/8/layout/orgChart1"/>
    <dgm:cxn modelId="{B28D13B7-4176-4BF3-8FB1-A0C69A47A0E6}" type="presOf" srcId="{64A840F9-FC89-42B9-B522-8B005E7165C2}" destId="{B4AB5E6C-DA52-416B-BFE5-51E6CCE3F764}" srcOrd="0" destOrd="0" presId="urn:microsoft.com/office/officeart/2005/8/layout/orgChart1"/>
    <dgm:cxn modelId="{914ABBBA-540F-4EA0-ACD6-0D3F8B8B493E}" type="presOf" srcId="{7F94134B-7D5A-4A60-8557-2AE4982C1157}" destId="{0A32006E-C438-45CC-A5C8-011F14C5268F}" srcOrd="0" destOrd="0" presId="urn:microsoft.com/office/officeart/2005/8/layout/orgChart1"/>
    <dgm:cxn modelId="{94959007-54E0-41DF-99BF-A6F009B8CC74}" type="presOf" srcId="{64A840F9-FC89-42B9-B522-8B005E7165C2}" destId="{64BAE8C6-BFAC-4A74-AA67-5A80F8841203}" srcOrd="1" destOrd="0" presId="urn:microsoft.com/office/officeart/2005/8/layout/orgChart1"/>
    <dgm:cxn modelId="{09CD45C5-1BC5-4C34-9EB7-625A8681EEB3}" type="presOf" srcId="{2AF790BA-36F5-4864-9D1D-EC7DB3B81C88}" destId="{E5FAF990-E4CB-4BD6-B369-A60CE5DECB1C}" srcOrd="1" destOrd="0" presId="urn:microsoft.com/office/officeart/2005/8/layout/orgChart1"/>
    <dgm:cxn modelId="{111E9C8D-FF87-492C-AB82-6D9D318E3CE5}" type="presOf" srcId="{EE4A6A2B-7BA8-4CDB-AFB0-FC2E3252591B}" destId="{39F33230-C979-4A87-B7E1-87709A53D276}" srcOrd="0" destOrd="0" presId="urn:microsoft.com/office/officeart/2005/8/layout/orgChart1"/>
    <dgm:cxn modelId="{82802839-6C3A-484B-B009-95399C0B53E0}" srcId="{2AF790BA-36F5-4864-9D1D-EC7DB3B81C88}" destId="{C969E5EF-9DF4-483E-B5B2-485FDCF17A89}" srcOrd="1" destOrd="0" parTransId="{EE4A6A2B-7BA8-4CDB-AFB0-FC2E3252591B}" sibTransId="{FFB5E4FD-5B88-4DA5-8544-9BA5AB13615B}"/>
    <dgm:cxn modelId="{A4FB02D0-684C-4AB7-A3EF-1946E2DAB76A}" type="presOf" srcId="{677AABB1-80A0-4E41-9690-636F55019A66}" destId="{9ACF835A-BC6D-465F-AEDE-72264782B70B}" srcOrd="0" destOrd="0" presId="urn:microsoft.com/office/officeart/2005/8/layout/orgChart1"/>
    <dgm:cxn modelId="{C4C2B6E4-66A8-4BF7-A11B-94FF38245E13}" type="presOf" srcId="{C969E5EF-9DF4-483E-B5B2-485FDCF17A89}" destId="{A003F46C-AECB-446E-AF9D-29C7D00E0A08}" srcOrd="0" destOrd="0" presId="urn:microsoft.com/office/officeart/2005/8/layout/orgChart1"/>
    <dgm:cxn modelId="{2889B727-723A-42D2-A9FD-CC994E4A83D2}" srcId="{7F94134B-7D5A-4A60-8557-2AE4982C1157}" destId="{2AF790BA-36F5-4864-9D1D-EC7DB3B81C88}" srcOrd="0" destOrd="0" parTransId="{1E015B13-0E28-4BCA-A934-940316122F44}" sibTransId="{6C57B823-548F-46C7-B2EB-9BA664CEFFC4}"/>
    <dgm:cxn modelId="{67C90D61-E6CD-4D50-A184-CDDD8AA4D85E}" srcId="{C969E5EF-9DF4-483E-B5B2-485FDCF17A89}" destId="{CCCF9C8A-E1C8-464D-BC69-DC5A152B2F37}" srcOrd="0" destOrd="0" parTransId="{677AABB1-80A0-4E41-9690-636F55019A66}" sibTransId="{11176A75-45CC-4858-8233-52147B7D44E1}"/>
    <dgm:cxn modelId="{EA8DC9D9-3514-40D0-BD35-01D23483442D}" type="presOf" srcId="{CCCF9C8A-E1C8-464D-BC69-DC5A152B2F37}" destId="{6B44D6CF-03F9-4DDD-BBF1-DED460673872}" srcOrd="1" destOrd="0" presId="urn:microsoft.com/office/officeart/2005/8/layout/orgChart1"/>
    <dgm:cxn modelId="{30B617DE-EC5A-481D-9DEC-952E2BB320B4}" type="presOf" srcId="{2AF790BA-36F5-4864-9D1D-EC7DB3B81C88}" destId="{5E3A4E50-4308-4154-95E1-3EFCB556D596}" srcOrd="0" destOrd="0" presId="urn:microsoft.com/office/officeart/2005/8/layout/orgChart1"/>
    <dgm:cxn modelId="{098EE236-C1D8-45B1-9E00-67BC99FB3261}" type="presOf" srcId="{9EB82D2D-4AFA-4B1D-B3D6-541FCD25C00D}" destId="{A867CF45-5D1A-420C-83BF-BA97AAFDD008}" srcOrd="0" destOrd="0" presId="urn:microsoft.com/office/officeart/2005/8/layout/orgChart1"/>
    <dgm:cxn modelId="{EEDB3F66-CB75-43A6-91E6-D6BA3E951028}" type="presParOf" srcId="{0A32006E-C438-45CC-A5C8-011F14C5268F}" destId="{91ECF7AE-04D0-4268-B0C9-80E4A6920643}" srcOrd="0" destOrd="0" presId="urn:microsoft.com/office/officeart/2005/8/layout/orgChart1"/>
    <dgm:cxn modelId="{A9EA8CAF-7CC0-4918-893A-C1E03D11CDFC}" type="presParOf" srcId="{91ECF7AE-04D0-4268-B0C9-80E4A6920643}" destId="{D98F1DBF-31DE-4CD6-A778-89F36168581D}" srcOrd="0" destOrd="0" presId="urn:microsoft.com/office/officeart/2005/8/layout/orgChart1"/>
    <dgm:cxn modelId="{C7AC6F34-0E3A-48CA-9B02-5D19089102D7}" type="presParOf" srcId="{D98F1DBF-31DE-4CD6-A778-89F36168581D}" destId="{5E3A4E50-4308-4154-95E1-3EFCB556D596}" srcOrd="0" destOrd="0" presId="urn:microsoft.com/office/officeart/2005/8/layout/orgChart1"/>
    <dgm:cxn modelId="{CF1E8745-3592-4D8C-AD69-B53A02F1B55A}" type="presParOf" srcId="{D98F1DBF-31DE-4CD6-A778-89F36168581D}" destId="{E5FAF990-E4CB-4BD6-B369-A60CE5DECB1C}" srcOrd="1" destOrd="0" presId="urn:microsoft.com/office/officeart/2005/8/layout/orgChart1"/>
    <dgm:cxn modelId="{FD9F3A66-4F25-4C0E-AFAC-8A356EC015DE}" type="presParOf" srcId="{91ECF7AE-04D0-4268-B0C9-80E4A6920643}" destId="{A2B69BCA-7C01-4AE0-87A6-0DD9DD34F6E3}" srcOrd="1" destOrd="0" presId="urn:microsoft.com/office/officeart/2005/8/layout/orgChart1"/>
    <dgm:cxn modelId="{F024319D-BF7A-49EB-86F2-16B19A4DF42C}" type="presParOf" srcId="{A2B69BCA-7C01-4AE0-87A6-0DD9DD34F6E3}" destId="{A867CF45-5D1A-420C-83BF-BA97AAFDD008}" srcOrd="0" destOrd="0" presId="urn:microsoft.com/office/officeart/2005/8/layout/orgChart1"/>
    <dgm:cxn modelId="{07D9F7CF-941B-4F7D-888D-336E50E2BDAF}" type="presParOf" srcId="{A2B69BCA-7C01-4AE0-87A6-0DD9DD34F6E3}" destId="{AAA01A35-0DC5-4EA4-BF0F-838D995EDC6F}" srcOrd="1" destOrd="0" presId="urn:microsoft.com/office/officeart/2005/8/layout/orgChart1"/>
    <dgm:cxn modelId="{72CD37A9-F513-4084-BC10-9CA6D8B493A1}" type="presParOf" srcId="{AAA01A35-0DC5-4EA4-BF0F-838D995EDC6F}" destId="{48C7E59D-4B4E-4E63-887A-7D1CC0DBD33E}" srcOrd="0" destOrd="0" presId="urn:microsoft.com/office/officeart/2005/8/layout/orgChart1"/>
    <dgm:cxn modelId="{00253723-94E3-421D-900F-8C7A1D09CDF4}" type="presParOf" srcId="{48C7E59D-4B4E-4E63-887A-7D1CC0DBD33E}" destId="{A4BCCB17-E056-48AC-AB20-4B59CCB26E41}" srcOrd="0" destOrd="0" presId="urn:microsoft.com/office/officeart/2005/8/layout/orgChart1"/>
    <dgm:cxn modelId="{92C07FC8-3C7A-40FD-A7F0-ECABB9554C17}" type="presParOf" srcId="{48C7E59D-4B4E-4E63-887A-7D1CC0DBD33E}" destId="{F4B36E07-9AB8-4A5A-9BE5-445C436DA9CB}" srcOrd="1" destOrd="0" presId="urn:microsoft.com/office/officeart/2005/8/layout/orgChart1"/>
    <dgm:cxn modelId="{109C00DB-1CCA-4444-B4E5-92F4E0DD59FE}" type="presParOf" srcId="{AAA01A35-0DC5-4EA4-BF0F-838D995EDC6F}" destId="{234D0F2C-6CBA-4FB6-BC64-98EF548179E5}" srcOrd="1" destOrd="0" presId="urn:microsoft.com/office/officeart/2005/8/layout/orgChart1"/>
    <dgm:cxn modelId="{AEBAF062-810B-49C7-B69A-8081E97842D0}" type="presParOf" srcId="{AAA01A35-0DC5-4EA4-BF0F-838D995EDC6F}" destId="{528F838E-47FC-4802-8729-FC031F9D54BA}" srcOrd="2" destOrd="0" presId="urn:microsoft.com/office/officeart/2005/8/layout/orgChart1"/>
    <dgm:cxn modelId="{D437C525-FFC7-46D3-ABA6-150072523911}" type="presParOf" srcId="{A2B69BCA-7C01-4AE0-87A6-0DD9DD34F6E3}" destId="{39F33230-C979-4A87-B7E1-87709A53D276}" srcOrd="2" destOrd="0" presId="urn:microsoft.com/office/officeart/2005/8/layout/orgChart1"/>
    <dgm:cxn modelId="{5DE82ECB-4FBD-464E-B795-00BF9FC1E7AA}" type="presParOf" srcId="{A2B69BCA-7C01-4AE0-87A6-0DD9DD34F6E3}" destId="{EBFB82A9-A6FF-4BCE-BD23-D40A232C4980}" srcOrd="3" destOrd="0" presId="urn:microsoft.com/office/officeart/2005/8/layout/orgChart1"/>
    <dgm:cxn modelId="{04239C1B-EE81-4B20-A13F-B7D93B02BBB0}" type="presParOf" srcId="{EBFB82A9-A6FF-4BCE-BD23-D40A232C4980}" destId="{FCB827CE-261E-46C2-B5A9-BA6DE6D5EFF8}" srcOrd="0" destOrd="0" presId="urn:microsoft.com/office/officeart/2005/8/layout/orgChart1"/>
    <dgm:cxn modelId="{214AEA49-AE61-4636-834D-9220286212A8}" type="presParOf" srcId="{FCB827CE-261E-46C2-B5A9-BA6DE6D5EFF8}" destId="{A003F46C-AECB-446E-AF9D-29C7D00E0A08}" srcOrd="0" destOrd="0" presId="urn:microsoft.com/office/officeart/2005/8/layout/orgChart1"/>
    <dgm:cxn modelId="{12FAFB79-837A-4F06-8015-750557C39A68}" type="presParOf" srcId="{FCB827CE-261E-46C2-B5A9-BA6DE6D5EFF8}" destId="{02754568-5560-4BDB-A977-44BF97290E91}" srcOrd="1" destOrd="0" presId="urn:microsoft.com/office/officeart/2005/8/layout/orgChart1"/>
    <dgm:cxn modelId="{27A7C197-8A76-4740-BA5D-75994970680E}" type="presParOf" srcId="{EBFB82A9-A6FF-4BCE-BD23-D40A232C4980}" destId="{48C8A2A0-085D-4A47-8D3F-6AC51A19D224}" srcOrd="1" destOrd="0" presId="urn:microsoft.com/office/officeart/2005/8/layout/orgChart1"/>
    <dgm:cxn modelId="{39DCED10-4C38-4911-A114-0DFA6397D959}" type="presParOf" srcId="{48C8A2A0-085D-4A47-8D3F-6AC51A19D224}" destId="{9ACF835A-BC6D-465F-AEDE-72264782B70B}" srcOrd="0" destOrd="0" presId="urn:microsoft.com/office/officeart/2005/8/layout/orgChart1"/>
    <dgm:cxn modelId="{F3B77EAD-40CB-456A-AE68-5488D38F2892}" type="presParOf" srcId="{48C8A2A0-085D-4A47-8D3F-6AC51A19D224}" destId="{2835C8D4-3D3A-4F62-BF19-974C129AF0AF}" srcOrd="1" destOrd="0" presId="urn:microsoft.com/office/officeart/2005/8/layout/orgChart1"/>
    <dgm:cxn modelId="{CDD5D9AB-9FC5-4479-81A2-94A0264C8636}" type="presParOf" srcId="{2835C8D4-3D3A-4F62-BF19-974C129AF0AF}" destId="{E2E534DC-2B8A-4402-9CEE-1C12249F9E91}" srcOrd="0" destOrd="0" presId="urn:microsoft.com/office/officeart/2005/8/layout/orgChart1"/>
    <dgm:cxn modelId="{56179C6A-561F-4F3E-A5ED-8939005936E2}" type="presParOf" srcId="{E2E534DC-2B8A-4402-9CEE-1C12249F9E91}" destId="{2FA4B2E7-47DD-4514-BE77-AB270FFCA87F}" srcOrd="0" destOrd="0" presId="urn:microsoft.com/office/officeart/2005/8/layout/orgChart1"/>
    <dgm:cxn modelId="{22B0B77E-EDDC-45DB-AF3F-8FA5FC70C5C5}" type="presParOf" srcId="{E2E534DC-2B8A-4402-9CEE-1C12249F9E91}" destId="{6B44D6CF-03F9-4DDD-BBF1-DED460673872}" srcOrd="1" destOrd="0" presId="urn:microsoft.com/office/officeart/2005/8/layout/orgChart1"/>
    <dgm:cxn modelId="{CF176B97-C3D5-40D4-AF17-34639EAB23AA}" type="presParOf" srcId="{2835C8D4-3D3A-4F62-BF19-974C129AF0AF}" destId="{589794A0-7746-497D-9CC8-CA2CEF7B0511}" srcOrd="1" destOrd="0" presId="urn:microsoft.com/office/officeart/2005/8/layout/orgChart1"/>
    <dgm:cxn modelId="{14BC35CE-CB16-47FD-ABA5-67C5CBDF7301}" type="presParOf" srcId="{2835C8D4-3D3A-4F62-BF19-974C129AF0AF}" destId="{27D36A3E-BA13-4A58-88EE-631E003C9CAD}" srcOrd="2" destOrd="0" presId="urn:microsoft.com/office/officeart/2005/8/layout/orgChart1"/>
    <dgm:cxn modelId="{250D8E28-F65C-4924-BA57-C78C353EE592}" type="presParOf" srcId="{EBFB82A9-A6FF-4BCE-BD23-D40A232C4980}" destId="{2238A75E-343D-4FC1-AEAB-58EF693649D5}" srcOrd="2" destOrd="0" presId="urn:microsoft.com/office/officeart/2005/8/layout/orgChart1"/>
    <dgm:cxn modelId="{5580FD04-4750-415A-A4D1-BEA49F42CF88}" type="presParOf" srcId="{A2B69BCA-7C01-4AE0-87A6-0DD9DD34F6E3}" destId="{92D12493-739C-4F1B-94DF-7C7387A1059C}" srcOrd="4" destOrd="0" presId="urn:microsoft.com/office/officeart/2005/8/layout/orgChart1"/>
    <dgm:cxn modelId="{15C78ADE-FC8E-4F04-92B4-804A8C9ECA22}" type="presParOf" srcId="{A2B69BCA-7C01-4AE0-87A6-0DD9DD34F6E3}" destId="{82017F64-4608-44C5-85F5-B75450330E34}" srcOrd="5" destOrd="0" presId="urn:microsoft.com/office/officeart/2005/8/layout/orgChart1"/>
    <dgm:cxn modelId="{732D250A-20F4-402F-8310-C4472C1046CE}" type="presParOf" srcId="{82017F64-4608-44C5-85F5-B75450330E34}" destId="{8C22E717-2F7F-4E1A-9F72-EEC24E5709D6}" srcOrd="0" destOrd="0" presId="urn:microsoft.com/office/officeart/2005/8/layout/orgChart1"/>
    <dgm:cxn modelId="{1F5517CB-D655-4913-B11B-257F7A9C2A9E}" type="presParOf" srcId="{8C22E717-2F7F-4E1A-9F72-EEC24E5709D6}" destId="{B4AB5E6C-DA52-416B-BFE5-51E6CCE3F764}" srcOrd="0" destOrd="0" presId="urn:microsoft.com/office/officeart/2005/8/layout/orgChart1"/>
    <dgm:cxn modelId="{06C6F5D8-07C9-418C-B811-21BC49F68F8B}" type="presParOf" srcId="{8C22E717-2F7F-4E1A-9F72-EEC24E5709D6}" destId="{64BAE8C6-BFAC-4A74-AA67-5A80F8841203}" srcOrd="1" destOrd="0" presId="urn:microsoft.com/office/officeart/2005/8/layout/orgChart1"/>
    <dgm:cxn modelId="{67FB3F09-FB2E-4D72-B205-909F6E736A5B}" type="presParOf" srcId="{82017F64-4608-44C5-85F5-B75450330E34}" destId="{7C750A83-B628-43DC-9347-EB2C643884E5}" srcOrd="1" destOrd="0" presId="urn:microsoft.com/office/officeart/2005/8/layout/orgChart1"/>
    <dgm:cxn modelId="{692C353F-CAA7-48D5-A7D0-FC604D7B5CEB}" type="presParOf" srcId="{82017F64-4608-44C5-85F5-B75450330E34}" destId="{130E8AF7-816D-4F38-8272-2E261937C470}" srcOrd="2" destOrd="0" presId="urn:microsoft.com/office/officeart/2005/8/layout/orgChart1"/>
    <dgm:cxn modelId="{4E0837F9-6B41-43EC-B6F4-82C266B2BC9D}" type="presParOf" srcId="{91ECF7AE-04D0-4268-B0C9-80E4A6920643}" destId="{860C6EA3-D217-45E7-AFF4-7E0329C47E5D}"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F94134B-7D5A-4A60-8557-2AE4982C1157}" type="doc">
      <dgm:prSet loTypeId="urn:microsoft.com/office/officeart/2005/8/layout/orgChart1" loCatId="hierarchy" qsTypeId="urn:microsoft.com/office/officeart/2005/8/quickstyle/simple1" qsCatId="simple" csTypeId="urn:microsoft.com/office/officeart/2005/8/colors/colorful1" csCatId="colorful" phldr="1"/>
      <dgm:spPr/>
      <dgm:t>
        <a:bodyPr/>
        <a:lstStyle/>
        <a:p>
          <a:pPr rtl="1"/>
          <a:endParaRPr lang="ar-SA"/>
        </a:p>
      </dgm:t>
    </dgm:pt>
    <dgm:pt modelId="{2AF790BA-36F5-4864-9D1D-EC7DB3B81C88}">
      <dgm:prSet phldrT="[نص]"/>
      <dgm:spPr/>
      <dgm:t>
        <a:bodyPr/>
        <a:lstStyle/>
        <a:p>
          <a:pPr rtl="1"/>
          <a:r>
            <a:rPr lang="ar-SA" dirty="0" smtClean="0"/>
            <a:t>اثار النفاق الاكبر</a:t>
          </a:r>
          <a:endParaRPr lang="ar-SA" dirty="0"/>
        </a:p>
      </dgm:t>
    </dgm:pt>
    <dgm:pt modelId="{1E015B13-0E28-4BCA-A934-940316122F44}" type="parTrans" cxnId="{2889B727-723A-42D2-A9FD-CC994E4A83D2}">
      <dgm:prSet/>
      <dgm:spPr/>
      <dgm:t>
        <a:bodyPr/>
        <a:lstStyle/>
        <a:p>
          <a:pPr rtl="1"/>
          <a:endParaRPr lang="ar-SA"/>
        </a:p>
      </dgm:t>
    </dgm:pt>
    <dgm:pt modelId="{6C57B823-548F-46C7-B2EB-9BA664CEFFC4}" type="sibTrans" cxnId="{2889B727-723A-42D2-A9FD-CC994E4A83D2}">
      <dgm:prSet/>
      <dgm:spPr/>
      <dgm:t>
        <a:bodyPr/>
        <a:lstStyle/>
        <a:p>
          <a:pPr rtl="1"/>
          <a:endParaRPr lang="ar-SA"/>
        </a:p>
      </dgm:t>
    </dgm:pt>
    <dgm:pt modelId="{4EAC026F-2D64-459E-8085-32EA19E2023F}">
      <dgm:prSet phldrT="[نص]"/>
      <dgm:spPr/>
      <dgm:t>
        <a:bodyPr/>
        <a:lstStyle/>
        <a:p>
          <a:pPr rtl="1"/>
          <a:r>
            <a:rPr lang="ar-SA" dirty="0" smtClean="0"/>
            <a:t>أنه خارج عن ملة الإسلام ,لأنه يكفر باطناً.</a:t>
          </a:r>
          <a:endParaRPr lang="ar-SA" dirty="0"/>
        </a:p>
      </dgm:t>
    </dgm:pt>
    <dgm:pt modelId="{9EB82D2D-4AFA-4B1D-B3D6-541FCD25C00D}" type="parTrans" cxnId="{37DD5719-CD9B-429B-B59C-C6FC0BBC592A}">
      <dgm:prSet/>
      <dgm:spPr/>
      <dgm:t>
        <a:bodyPr/>
        <a:lstStyle/>
        <a:p>
          <a:pPr rtl="1"/>
          <a:endParaRPr lang="ar-SA"/>
        </a:p>
      </dgm:t>
    </dgm:pt>
    <dgm:pt modelId="{A8217F7B-E4CE-4FEE-9266-78D9EBDD9FEF}" type="sibTrans" cxnId="{37DD5719-CD9B-429B-B59C-C6FC0BBC592A}">
      <dgm:prSet/>
      <dgm:spPr/>
      <dgm:t>
        <a:bodyPr/>
        <a:lstStyle/>
        <a:p>
          <a:pPr rtl="1"/>
          <a:endParaRPr lang="ar-SA"/>
        </a:p>
      </dgm:t>
    </dgm:pt>
    <dgm:pt modelId="{C969E5EF-9DF4-483E-B5B2-485FDCF17A89}">
      <dgm:prSet phldrT="[نص]"/>
      <dgm:spPr/>
      <dgm:t>
        <a:bodyPr/>
        <a:lstStyle/>
        <a:p>
          <a:pPr rtl="1"/>
          <a:r>
            <a:rPr lang="ar-SA" dirty="0" smtClean="0"/>
            <a:t>أنه إذا اظهر الاعمال فهو مسلم تجري عليه احكام الإسلام الظاهرة</a:t>
          </a:r>
          <a:endParaRPr lang="ar-SA" dirty="0"/>
        </a:p>
      </dgm:t>
    </dgm:pt>
    <dgm:pt modelId="{EE4A6A2B-7BA8-4CDB-AFB0-FC2E3252591B}" type="parTrans" cxnId="{82802839-6C3A-484B-B009-95399C0B53E0}">
      <dgm:prSet/>
      <dgm:spPr/>
      <dgm:t>
        <a:bodyPr/>
        <a:lstStyle/>
        <a:p>
          <a:pPr rtl="1"/>
          <a:endParaRPr lang="ar-SA"/>
        </a:p>
      </dgm:t>
    </dgm:pt>
    <dgm:pt modelId="{FFB5E4FD-5B88-4DA5-8544-9BA5AB13615B}" type="sibTrans" cxnId="{82802839-6C3A-484B-B009-95399C0B53E0}">
      <dgm:prSet/>
      <dgm:spPr/>
      <dgm:t>
        <a:bodyPr/>
        <a:lstStyle/>
        <a:p>
          <a:pPr rtl="1"/>
          <a:endParaRPr lang="ar-SA"/>
        </a:p>
      </dgm:t>
    </dgm:pt>
    <dgm:pt modelId="{64A840F9-FC89-42B9-B522-8B005E7165C2}">
      <dgm:prSet/>
      <dgm:spPr/>
      <dgm:t>
        <a:bodyPr/>
        <a:lstStyle/>
        <a:p>
          <a:pPr rtl="1"/>
          <a:r>
            <a:rPr lang="ar-SA" dirty="0" smtClean="0"/>
            <a:t>أن الايمان منتف عنه ولو اظهره ظاهراً.</a:t>
          </a:r>
          <a:endParaRPr lang="ar-SA" dirty="0"/>
        </a:p>
      </dgm:t>
    </dgm:pt>
    <dgm:pt modelId="{A67A37A9-5BC5-4B38-ACB3-7DEFA982FFDC}" type="parTrans" cxnId="{CD69E957-1DAC-45FF-B02D-4614806CD312}">
      <dgm:prSet/>
      <dgm:spPr/>
      <dgm:t>
        <a:bodyPr/>
        <a:lstStyle/>
        <a:p>
          <a:pPr rtl="1"/>
          <a:endParaRPr lang="ar-SA"/>
        </a:p>
      </dgm:t>
    </dgm:pt>
    <dgm:pt modelId="{A501499F-BA03-4CCC-8CCE-7E4CC6E90A83}" type="sibTrans" cxnId="{CD69E957-1DAC-45FF-B02D-4614806CD312}">
      <dgm:prSet/>
      <dgm:spPr/>
      <dgm:t>
        <a:bodyPr/>
        <a:lstStyle/>
        <a:p>
          <a:pPr rtl="1"/>
          <a:endParaRPr lang="ar-SA"/>
        </a:p>
      </dgm:t>
    </dgm:pt>
    <dgm:pt modelId="{CCCF9C8A-E1C8-464D-BC69-DC5A152B2F37}">
      <dgm:prSet/>
      <dgm:spPr/>
      <dgm:t>
        <a:bodyPr/>
        <a:lstStyle/>
        <a:p>
          <a:pPr rtl="1"/>
          <a:r>
            <a:rPr lang="ar-SA" dirty="0" smtClean="0"/>
            <a:t>أنه مخلد في نار جهنم في الدرك الأسفل من </a:t>
          </a:r>
          <a:r>
            <a:rPr lang="ar-SA" dirty="0" err="1" smtClean="0"/>
            <a:t>الناراذا</a:t>
          </a:r>
          <a:r>
            <a:rPr lang="ar-SA" dirty="0" smtClean="0"/>
            <a:t> مات على ذلك ولم يتب</a:t>
          </a:r>
          <a:endParaRPr lang="ar-SA" dirty="0"/>
        </a:p>
      </dgm:t>
    </dgm:pt>
    <dgm:pt modelId="{677AABB1-80A0-4E41-9690-636F55019A66}" type="parTrans" cxnId="{67C90D61-E6CD-4D50-A184-CDDD8AA4D85E}">
      <dgm:prSet/>
      <dgm:spPr/>
      <dgm:t>
        <a:bodyPr/>
        <a:lstStyle/>
        <a:p>
          <a:pPr rtl="1"/>
          <a:endParaRPr lang="ar-SA"/>
        </a:p>
      </dgm:t>
    </dgm:pt>
    <dgm:pt modelId="{11176A75-45CC-4858-8233-52147B7D44E1}" type="sibTrans" cxnId="{67C90D61-E6CD-4D50-A184-CDDD8AA4D85E}">
      <dgm:prSet/>
      <dgm:spPr/>
      <dgm:t>
        <a:bodyPr/>
        <a:lstStyle/>
        <a:p>
          <a:pPr rtl="1"/>
          <a:endParaRPr lang="ar-SA"/>
        </a:p>
      </dgm:t>
    </dgm:pt>
    <dgm:pt modelId="{0A32006E-C438-45CC-A5C8-011F14C5268F}" type="pres">
      <dgm:prSet presAssocID="{7F94134B-7D5A-4A60-8557-2AE4982C1157}" presName="hierChild1" presStyleCnt="0">
        <dgm:presLayoutVars>
          <dgm:orgChart val="1"/>
          <dgm:chPref val="1"/>
          <dgm:dir/>
          <dgm:animOne val="branch"/>
          <dgm:animLvl val="lvl"/>
          <dgm:resizeHandles/>
        </dgm:presLayoutVars>
      </dgm:prSet>
      <dgm:spPr/>
      <dgm:t>
        <a:bodyPr/>
        <a:lstStyle/>
        <a:p>
          <a:pPr rtl="1"/>
          <a:endParaRPr lang="ar-SA"/>
        </a:p>
      </dgm:t>
    </dgm:pt>
    <dgm:pt modelId="{91ECF7AE-04D0-4268-B0C9-80E4A6920643}" type="pres">
      <dgm:prSet presAssocID="{2AF790BA-36F5-4864-9D1D-EC7DB3B81C88}" presName="hierRoot1" presStyleCnt="0">
        <dgm:presLayoutVars>
          <dgm:hierBranch val="init"/>
        </dgm:presLayoutVars>
      </dgm:prSet>
      <dgm:spPr/>
      <dgm:t>
        <a:bodyPr/>
        <a:lstStyle/>
        <a:p>
          <a:pPr rtl="1"/>
          <a:endParaRPr lang="ar-SA"/>
        </a:p>
      </dgm:t>
    </dgm:pt>
    <dgm:pt modelId="{D98F1DBF-31DE-4CD6-A778-89F36168581D}" type="pres">
      <dgm:prSet presAssocID="{2AF790BA-36F5-4864-9D1D-EC7DB3B81C88}" presName="rootComposite1" presStyleCnt="0"/>
      <dgm:spPr/>
      <dgm:t>
        <a:bodyPr/>
        <a:lstStyle/>
        <a:p>
          <a:pPr rtl="1"/>
          <a:endParaRPr lang="ar-SA"/>
        </a:p>
      </dgm:t>
    </dgm:pt>
    <dgm:pt modelId="{5E3A4E50-4308-4154-95E1-3EFCB556D596}" type="pres">
      <dgm:prSet presAssocID="{2AF790BA-36F5-4864-9D1D-EC7DB3B81C88}" presName="rootText1" presStyleLbl="node0" presStyleIdx="0" presStyleCnt="1" custScaleX="161481">
        <dgm:presLayoutVars>
          <dgm:chPref val="3"/>
        </dgm:presLayoutVars>
      </dgm:prSet>
      <dgm:spPr/>
      <dgm:t>
        <a:bodyPr/>
        <a:lstStyle/>
        <a:p>
          <a:pPr rtl="1"/>
          <a:endParaRPr lang="ar-SA"/>
        </a:p>
      </dgm:t>
    </dgm:pt>
    <dgm:pt modelId="{E5FAF990-E4CB-4BD6-B369-A60CE5DECB1C}" type="pres">
      <dgm:prSet presAssocID="{2AF790BA-36F5-4864-9D1D-EC7DB3B81C88}" presName="rootConnector1" presStyleLbl="node1" presStyleIdx="0" presStyleCnt="0"/>
      <dgm:spPr/>
      <dgm:t>
        <a:bodyPr/>
        <a:lstStyle/>
        <a:p>
          <a:pPr rtl="1"/>
          <a:endParaRPr lang="ar-SA"/>
        </a:p>
      </dgm:t>
    </dgm:pt>
    <dgm:pt modelId="{A2B69BCA-7C01-4AE0-87A6-0DD9DD34F6E3}" type="pres">
      <dgm:prSet presAssocID="{2AF790BA-36F5-4864-9D1D-EC7DB3B81C88}" presName="hierChild2" presStyleCnt="0"/>
      <dgm:spPr/>
      <dgm:t>
        <a:bodyPr/>
        <a:lstStyle/>
        <a:p>
          <a:pPr rtl="1"/>
          <a:endParaRPr lang="ar-SA"/>
        </a:p>
      </dgm:t>
    </dgm:pt>
    <dgm:pt modelId="{A867CF45-5D1A-420C-83BF-BA97AAFDD008}" type="pres">
      <dgm:prSet presAssocID="{9EB82D2D-4AFA-4B1D-B3D6-541FCD25C00D}" presName="Name37" presStyleLbl="parChTrans1D2" presStyleIdx="0" presStyleCnt="3"/>
      <dgm:spPr/>
      <dgm:t>
        <a:bodyPr/>
        <a:lstStyle/>
        <a:p>
          <a:pPr rtl="1"/>
          <a:endParaRPr lang="ar-SA"/>
        </a:p>
      </dgm:t>
    </dgm:pt>
    <dgm:pt modelId="{AAA01A35-0DC5-4EA4-BF0F-838D995EDC6F}" type="pres">
      <dgm:prSet presAssocID="{4EAC026F-2D64-459E-8085-32EA19E2023F}" presName="hierRoot2" presStyleCnt="0">
        <dgm:presLayoutVars>
          <dgm:hierBranch val="init"/>
        </dgm:presLayoutVars>
      </dgm:prSet>
      <dgm:spPr/>
      <dgm:t>
        <a:bodyPr/>
        <a:lstStyle/>
        <a:p>
          <a:pPr rtl="1"/>
          <a:endParaRPr lang="ar-SA"/>
        </a:p>
      </dgm:t>
    </dgm:pt>
    <dgm:pt modelId="{48C7E59D-4B4E-4E63-887A-7D1CC0DBD33E}" type="pres">
      <dgm:prSet presAssocID="{4EAC026F-2D64-459E-8085-32EA19E2023F}" presName="rootComposite" presStyleCnt="0"/>
      <dgm:spPr/>
      <dgm:t>
        <a:bodyPr/>
        <a:lstStyle/>
        <a:p>
          <a:pPr rtl="1"/>
          <a:endParaRPr lang="ar-SA"/>
        </a:p>
      </dgm:t>
    </dgm:pt>
    <dgm:pt modelId="{A4BCCB17-E056-48AC-AB20-4B59CCB26E41}" type="pres">
      <dgm:prSet presAssocID="{4EAC026F-2D64-459E-8085-32EA19E2023F}" presName="rootText" presStyleLbl="node2" presStyleIdx="0" presStyleCnt="3">
        <dgm:presLayoutVars>
          <dgm:chPref val="3"/>
        </dgm:presLayoutVars>
      </dgm:prSet>
      <dgm:spPr/>
      <dgm:t>
        <a:bodyPr/>
        <a:lstStyle/>
        <a:p>
          <a:pPr rtl="1"/>
          <a:endParaRPr lang="ar-SA"/>
        </a:p>
      </dgm:t>
    </dgm:pt>
    <dgm:pt modelId="{F4B36E07-9AB8-4A5A-9BE5-445C436DA9CB}" type="pres">
      <dgm:prSet presAssocID="{4EAC026F-2D64-459E-8085-32EA19E2023F}" presName="rootConnector" presStyleLbl="node2" presStyleIdx="0" presStyleCnt="3"/>
      <dgm:spPr/>
      <dgm:t>
        <a:bodyPr/>
        <a:lstStyle/>
        <a:p>
          <a:pPr rtl="1"/>
          <a:endParaRPr lang="ar-SA"/>
        </a:p>
      </dgm:t>
    </dgm:pt>
    <dgm:pt modelId="{234D0F2C-6CBA-4FB6-BC64-98EF548179E5}" type="pres">
      <dgm:prSet presAssocID="{4EAC026F-2D64-459E-8085-32EA19E2023F}" presName="hierChild4" presStyleCnt="0"/>
      <dgm:spPr/>
      <dgm:t>
        <a:bodyPr/>
        <a:lstStyle/>
        <a:p>
          <a:pPr rtl="1"/>
          <a:endParaRPr lang="ar-SA"/>
        </a:p>
      </dgm:t>
    </dgm:pt>
    <dgm:pt modelId="{528F838E-47FC-4802-8729-FC031F9D54BA}" type="pres">
      <dgm:prSet presAssocID="{4EAC026F-2D64-459E-8085-32EA19E2023F}" presName="hierChild5" presStyleCnt="0"/>
      <dgm:spPr/>
      <dgm:t>
        <a:bodyPr/>
        <a:lstStyle/>
        <a:p>
          <a:pPr rtl="1"/>
          <a:endParaRPr lang="ar-SA"/>
        </a:p>
      </dgm:t>
    </dgm:pt>
    <dgm:pt modelId="{39F33230-C979-4A87-B7E1-87709A53D276}" type="pres">
      <dgm:prSet presAssocID="{EE4A6A2B-7BA8-4CDB-AFB0-FC2E3252591B}" presName="Name37" presStyleLbl="parChTrans1D2" presStyleIdx="1" presStyleCnt="3"/>
      <dgm:spPr/>
      <dgm:t>
        <a:bodyPr/>
        <a:lstStyle/>
        <a:p>
          <a:pPr rtl="1"/>
          <a:endParaRPr lang="ar-SA"/>
        </a:p>
      </dgm:t>
    </dgm:pt>
    <dgm:pt modelId="{EBFB82A9-A6FF-4BCE-BD23-D40A232C4980}" type="pres">
      <dgm:prSet presAssocID="{C969E5EF-9DF4-483E-B5B2-485FDCF17A89}" presName="hierRoot2" presStyleCnt="0">
        <dgm:presLayoutVars>
          <dgm:hierBranch val="init"/>
        </dgm:presLayoutVars>
      </dgm:prSet>
      <dgm:spPr/>
      <dgm:t>
        <a:bodyPr/>
        <a:lstStyle/>
        <a:p>
          <a:pPr rtl="1"/>
          <a:endParaRPr lang="ar-SA"/>
        </a:p>
      </dgm:t>
    </dgm:pt>
    <dgm:pt modelId="{FCB827CE-261E-46C2-B5A9-BA6DE6D5EFF8}" type="pres">
      <dgm:prSet presAssocID="{C969E5EF-9DF4-483E-B5B2-485FDCF17A89}" presName="rootComposite" presStyleCnt="0"/>
      <dgm:spPr/>
      <dgm:t>
        <a:bodyPr/>
        <a:lstStyle/>
        <a:p>
          <a:pPr rtl="1"/>
          <a:endParaRPr lang="ar-SA"/>
        </a:p>
      </dgm:t>
    </dgm:pt>
    <dgm:pt modelId="{A003F46C-AECB-446E-AF9D-29C7D00E0A08}" type="pres">
      <dgm:prSet presAssocID="{C969E5EF-9DF4-483E-B5B2-485FDCF17A89}" presName="rootText" presStyleLbl="node2" presStyleIdx="1" presStyleCnt="3" custScaleX="138755">
        <dgm:presLayoutVars>
          <dgm:chPref val="3"/>
        </dgm:presLayoutVars>
      </dgm:prSet>
      <dgm:spPr/>
      <dgm:t>
        <a:bodyPr/>
        <a:lstStyle/>
        <a:p>
          <a:pPr rtl="1"/>
          <a:endParaRPr lang="ar-SA"/>
        </a:p>
      </dgm:t>
    </dgm:pt>
    <dgm:pt modelId="{02754568-5560-4BDB-A977-44BF97290E91}" type="pres">
      <dgm:prSet presAssocID="{C969E5EF-9DF4-483E-B5B2-485FDCF17A89}" presName="rootConnector" presStyleLbl="node2" presStyleIdx="1" presStyleCnt="3"/>
      <dgm:spPr/>
      <dgm:t>
        <a:bodyPr/>
        <a:lstStyle/>
        <a:p>
          <a:pPr rtl="1"/>
          <a:endParaRPr lang="ar-SA"/>
        </a:p>
      </dgm:t>
    </dgm:pt>
    <dgm:pt modelId="{48C8A2A0-085D-4A47-8D3F-6AC51A19D224}" type="pres">
      <dgm:prSet presAssocID="{C969E5EF-9DF4-483E-B5B2-485FDCF17A89}" presName="hierChild4" presStyleCnt="0"/>
      <dgm:spPr/>
      <dgm:t>
        <a:bodyPr/>
        <a:lstStyle/>
        <a:p>
          <a:pPr rtl="1"/>
          <a:endParaRPr lang="ar-SA"/>
        </a:p>
      </dgm:t>
    </dgm:pt>
    <dgm:pt modelId="{9ACF835A-BC6D-465F-AEDE-72264782B70B}" type="pres">
      <dgm:prSet presAssocID="{677AABB1-80A0-4E41-9690-636F55019A66}" presName="Name37" presStyleLbl="parChTrans1D3" presStyleIdx="0" presStyleCnt="1"/>
      <dgm:spPr/>
      <dgm:t>
        <a:bodyPr/>
        <a:lstStyle/>
        <a:p>
          <a:pPr rtl="1"/>
          <a:endParaRPr lang="ar-SA"/>
        </a:p>
      </dgm:t>
    </dgm:pt>
    <dgm:pt modelId="{2835C8D4-3D3A-4F62-BF19-974C129AF0AF}" type="pres">
      <dgm:prSet presAssocID="{CCCF9C8A-E1C8-464D-BC69-DC5A152B2F37}" presName="hierRoot2" presStyleCnt="0">
        <dgm:presLayoutVars>
          <dgm:hierBranch val="init"/>
        </dgm:presLayoutVars>
      </dgm:prSet>
      <dgm:spPr/>
      <dgm:t>
        <a:bodyPr/>
        <a:lstStyle/>
        <a:p>
          <a:pPr rtl="1"/>
          <a:endParaRPr lang="ar-SA"/>
        </a:p>
      </dgm:t>
    </dgm:pt>
    <dgm:pt modelId="{E2E534DC-2B8A-4402-9CEE-1C12249F9E91}" type="pres">
      <dgm:prSet presAssocID="{CCCF9C8A-E1C8-464D-BC69-DC5A152B2F37}" presName="rootComposite" presStyleCnt="0"/>
      <dgm:spPr/>
      <dgm:t>
        <a:bodyPr/>
        <a:lstStyle/>
        <a:p>
          <a:pPr rtl="1"/>
          <a:endParaRPr lang="ar-SA"/>
        </a:p>
      </dgm:t>
    </dgm:pt>
    <dgm:pt modelId="{2FA4B2E7-47DD-4514-BE77-AB270FFCA87F}" type="pres">
      <dgm:prSet presAssocID="{CCCF9C8A-E1C8-464D-BC69-DC5A152B2F37}" presName="rootText" presStyleLbl="node3" presStyleIdx="0" presStyleCnt="1" custScaleX="227415" custLinFactNeighborX="-78202" custLinFactNeighborY="-3008">
        <dgm:presLayoutVars>
          <dgm:chPref val="3"/>
        </dgm:presLayoutVars>
      </dgm:prSet>
      <dgm:spPr/>
      <dgm:t>
        <a:bodyPr/>
        <a:lstStyle/>
        <a:p>
          <a:pPr rtl="1"/>
          <a:endParaRPr lang="ar-SA"/>
        </a:p>
      </dgm:t>
    </dgm:pt>
    <dgm:pt modelId="{6B44D6CF-03F9-4DDD-BBF1-DED460673872}" type="pres">
      <dgm:prSet presAssocID="{CCCF9C8A-E1C8-464D-BC69-DC5A152B2F37}" presName="rootConnector" presStyleLbl="node3" presStyleIdx="0" presStyleCnt="1"/>
      <dgm:spPr/>
      <dgm:t>
        <a:bodyPr/>
        <a:lstStyle/>
        <a:p>
          <a:pPr rtl="1"/>
          <a:endParaRPr lang="ar-SA"/>
        </a:p>
      </dgm:t>
    </dgm:pt>
    <dgm:pt modelId="{589794A0-7746-497D-9CC8-CA2CEF7B0511}" type="pres">
      <dgm:prSet presAssocID="{CCCF9C8A-E1C8-464D-BC69-DC5A152B2F37}" presName="hierChild4" presStyleCnt="0"/>
      <dgm:spPr/>
      <dgm:t>
        <a:bodyPr/>
        <a:lstStyle/>
        <a:p>
          <a:pPr rtl="1"/>
          <a:endParaRPr lang="ar-SA"/>
        </a:p>
      </dgm:t>
    </dgm:pt>
    <dgm:pt modelId="{27D36A3E-BA13-4A58-88EE-631E003C9CAD}" type="pres">
      <dgm:prSet presAssocID="{CCCF9C8A-E1C8-464D-BC69-DC5A152B2F37}" presName="hierChild5" presStyleCnt="0"/>
      <dgm:spPr/>
      <dgm:t>
        <a:bodyPr/>
        <a:lstStyle/>
        <a:p>
          <a:pPr rtl="1"/>
          <a:endParaRPr lang="ar-SA"/>
        </a:p>
      </dgm:t>
    </dgm:pt>
    <dgm:pt modelId="{2238A75E-343D-4FC1-AEAB-58EF693649D5}" type="pres">
      <dgm:prSet presAssocID="{C969E5EF-9DF4-483E-B5B2-485FDCF17A89}" presName="hierChild5" presStyleCnt="0"/>
      <dgm:spPr/>
      <dgm:t>
        <a:bodyPr/>
        <a:lstStyle/>
        <a:p>
          <a:pPr rtl="1"/>
          <a:endParaRPr lang="ar-SA"/>
        </a:p>
      </dgm:t>
    </dgm:pt>
    <dgm:pt modelId="{92D12493-739C-4F1B-94DF-7C7387A1059C}" type="pres">
      <dgm:prSet presAssocID="{A67A37A9-5BC5-4B38-ACB3-7DEFA982FFDC}" presName="Name37" presStyleLbl="parChTrans1D2" presStyleIdx="2" presStyleCnt="3"/>
      <dgm:spPr/>
      <dgm:t>
        <a:bodyPr/>
        <a:lstStyle/>
        <a:p>
          <a:pPr rtl="1"/>
          <a:endParaRPr lang="ar-SA"/>
        </a:p>
      </dgm:t>
    </dgm:pt>
    <dgm:pt modelId="{82017F64-4608-44C5-85F5-B75450330E34}" type="pres">
      <dgm:prSet presAssocID="{64A840F9-FC89-42B9-B522-8B005E7165C2}" presName="hierRoot2" presStyleCnt="0">
        <dgm:presLayoutVars>
          <dgm:hierBranch val="init"/>
        </dgm:presLayoutVars>
      </dgm:prSet>
      <dgm:spPr/>
      <dgm:t>
        <a:bodyPr/>
        <a:lstStyle/>
        <a:p>
          <a:pPr rtl="1"/>
          <a:endParaRPr lang="ar-SA"/>
        </a:p>
      </dgm:t>
    </dgm:pt>
    <dgm:pt modelId="{8C22E717-2F7F-4E1A-9F72-EEC24E5709D6}" type="pres">
      <dgm:prSet presAssocID="{64A840F9-FC89-42B9-B522-8B005E7165C2}" presName="rootComposite" presStyleCnt="0"/>
      <dgm:spPr/>
      <dgm:t>
        <a:bodyPr/>
        <a:lstStyle/>
        <a:p>
          <a:pPr rtl="1"/>
          <a:endParaRPr lang="ar-SA"/>
        </a:p>
      </dgm:t>
    </dgm:pt>
    <dgm:pt modelId="{B4AB5E6C-DA52-416B-BFE5-51E6CCE3F764}" type="pres">
      <dgm:prSet presAssocID="{64A840F9-FC89-42B9-B522-8B005E7165C2}" presName="rootText" presStyleLbl="node2" presStyleIdx="2" presStyleCnt="3" custScaleX="116861">
        <dgm:presLayoutVars>
          <dgm:chPref val="3"/>
        </dgm:presLayoutVars>
      </dgm:prSet>
      <dgm:spPr/>
      <dgm:t>
        <a:bodyPr/>
        <a:lstStyle/>
        <a:p>
          <a:pPr rtl="1"/>
          <a:endParaRPr lang="ar-SA"/>
        </a:p>
      </dgm:t>
    </dgm:pt>
    <dgm:pt modelId="{64BAE8C6-BFAC-4A74-AA67-5A80F8841203}" type="pres">
      <dgm:prSet presAssocID="{64A840F9-FC89-42B9-B522-8B005E7165C2}" presName="rootConnector" presStyleLbl="node2" presStyleIdx="2" presStyleCnt="3"/>
      <dgm:spPr/>
      <dgm:t>
        <a:bodyPr/>
        <a:lstStyle/>
        <a:p>
          <a:pPr rtl="1"/>
          <a:endParaRPr lang="ar-SA"/>
        </a:p>
      </dgm:t>
    </dgm:pt>
    <dgm:pt modelId="{7C750A83-B628-43DC-9347-EB2C643884E5}" type="pres">
      <dgm:prSet presAssocID="{64A840F9-FC89-42B9-B522-8B005E7165C2}" presName="hierChild4" presStyleCnt="0"/>
      <dgm:spPr/>
      <dgm:t>
        <a:bodyPr/>
        <a:lstStyle/>
        <a:p>
          <a:pPr rtl="1"/>
          <a:endParaRPr lang="ar-SA"/>
        </a:p>
      </dgm:t>
    </dgm:pt>
    <dgm:pt modelId="{130E8AF7-816D-4F38-8272-2E261937C470}" type="pres">
      <dgm:prSet presAssocID="{64A840F9-FC89-42B9-B522-8B005E7165C2}" presName="hierChild5" presStyleCnt="0"/>
      <dgm:spPr/>
      <dgm:t>
        <a:bodyPr/>
        <a:lstStyle/>
        <a:p>
          <a:pPr rtl="1"/>
          <a:endParaRPr lang="ar-SA"/>
        </a:p>
      </dgm:t>
    </dgm:pt>
    <dgm:pt modelId="{860C6EA3-D217-45E7-AFF4-7E0329C47E5D}" type="pres">
      <dgm:prSet presAssocID="{2AF790BA-36F5-4864-9D1D-EC7DB3B81C88}" presName="hierChild3" presStyleCnt="0"/>
      <dgm:spPr/>
      <dgm:t>
        <a:bodyPr/>
        <a:lstStyle/>
        <a:p>
          <a:pPr rtl="1"/>
          <a:endParaRPr lang="ar-SA"/>
        </a:p>
      </dgm:t>
    </dgm:pt>
  </dgm:ptLst>
  <dgm:cxnLst>
    <dgm:cxn modelId="{BB368690-FCCE-4EF5-A139-F2DAEFFF5FD4}" type="presOf" srcId="{CCCF9C8A-E1C8-464D-BC69-DC5A152B2F37}" destId="{2FA4B2E7-47DD-4514-BE77-AB270FFCA87F}" srcOrd="0" destOrd="0" presId="urn:microsoft.com/office/officeart/2005/8/layout/orgChart1"/>
    <dgm:cxn modelId="{CD69E957-1DAC-45FF-B02D-4614806CD312}" srcId="{2AF790BA-36F5-4864-9D1D-EC7DB3B81C88}" destId="{64A840F9-FC89-42B9-B522-8B005E7165C2}" srcOrd="2" destOrd="0" parTransId="{A67A37A9-5BC5-4B38-ACB3-7DEFA982FFDC}" sibTransId="{A501499F-BA03-4CCC-8CCE-7E4CC6E90A83}"/>
    <dgm:cxn modelId="{CE248EB1-4FD6-4C90-807E-3441AA97F653}" type="presOf" srcId="{7F94134B-7D5A-4A60-8557-2AE4982C1157}" destId="{0A32006E-C438-45CC-A5C8-011F14C5268F}" srcOrd="0" destOrd="0" presId="urn:microsoft.com/office/officeart/2005/8/layout/orgChart1"/>
    <dgm:cxn modelId="{0C4F07CF-997F-4AEB-B1E4-C5A4E7216305}" type="presOf" srcId="{C969E5EF-9DF4-483E-B5B2-485FDCF17A89}" destId="{A003F46C-AECB-446E-AF9D-29C7D00E0A08}" srcOrd="0" destOrd="0" presId="urn:microsoft.com/office/officeart/2005/8/layout/orgChart1"/>
    <dgm:cxn modelId="{37DD5719-CD9B-429B-B59C-C6FC0BBC592A}" srcId="{2AF790BA-36F5-4864-9D1D-EC7DB3B81C88}" destId="{4EAC026F-2D64-459E-8085-32EA19E2023F}" srcOrd="0" destOrd="0" parTransId="{9EB82D2D-4AFA-4B1D-B3D6-541FCD25C00D}" sibTransId="{A8217F7B-E4CE-4FEE-9266-78D9EBDD9FEF}"/>
    <dgm:cxn modelId="{82F818DD-4EC1-48C6-B11A-A8E8F134882C}" type="presOf" srcId="{64A840F9-FC89-42B9-B522-8B005E7165C2}" destId="{B4AB5E6C-DA52-416B-BFE5-51E6CCE3F764}" srcOrd="0" destOrd="0" presId="urn:microsoft.com/office/officeart/2005/8/layout/orgChart1"/>
    <dgm:cxn modelId="{2C715551-1169-4082-A672-B079AB254C05}" type="presOf" srcId="{4EAC026F-2D64-459E-8085-32EA19E2023F}" destId="{F4B36E07-9AB8-4A5A-9BE5-445C436DA9CB}" srcOrd="1" destOrd="0" presId="urn:microsoft.com/office/officeart/2005/8/layout/orgChart1"/>
    <dgm:cxn modelId="{FFAE5C96-7408-489D-B3E6-EB3AD79A65D4}" type="presOf" srcId="{677AABB1-80A0-4E41-9690-636F55019A66}" destId="{9ACF835A-BC6D-465F-AEDE-72264782B70B}" srcOrd="0" destOrd="0" presId="urn:microsoft.com/office/officeart/2005/8/layout/orgChart1"/>
    <dgm:cxn modelId="{0FE175CE-D351-458C-AAE5-8B1D845EF469}" type="presOf" srcId="{EE4A6A2B-7BA8-4CDB-AFB0-FC2E3252591B}" destId="{39F33230-C979-4A87-B7E1-87709A53D276}" srcOrd="0" destOrd="0" presId="urn:microsoft.com/office/officeart/2005/8/layout/orgChart1"/>
    <dgm:cxn modelId="{2556B1FA-3B01-415B-BA11-FA7443C23390}" type="presOf" srcId="{C969E5EF-9DF4-483E-B5B2-485FDCF17A89}" destId="{02754568-5560-4BDB-A977-44BF97290E91}" srcOrd="1" destOrd="0" presId="urn:microsoft.com/office/officeart/2005/8/layout/orgChart1"/>
    <dgm:cxn modelId="{B7BD2F77-4027-4685-95EB-3D004B5B8E04}" type="presOf" srcId="{2AF790BA-36F5-4864-9D1D-EC7DB3B81C88}" destId="{5E3A4E50-4308-4154-95E1-3EFCB556D596}" srcOrd="0" destOrd="0" presId="urn:microsoft.com/office/officeart/2005/8/layout/orgChart1"/>
    <dgm:cxn modelId="{82802839-6C3A-484B-B009-95399C0B53E0}" srcId="{2AF790BA-36F5-4864-9D1D-EC7DB3B81C88}" destId="{C969E5EF-9DF4-483E-B5B2-485FDCF17A89}" srcOrd="1" destOrd="0" parTransId="{EE4A6A2B-7BA8-4CDB-AFB0-FC2E3252591B}" sibTransId="{FFB5E4FD-5B88-4DA5-8544-9BA5AB13615B}"/>
    <dgm:cxn modelId="{26EB7113-7600-4CED-B3C8-002831C97584}" type="presOf" srcId="{A67A37A9-5BC5-4B38-ACB3-7DEFA982FFDC}" destId="{92D12493-739C-4F1B-94DF-7C7387A1059C}" srcOrd="0" destOrd="0" presId="urn:microsoft.com/office/officeart/2005/8/layout/orgChart1"/>
    <dgm:cxn modelId="{DBDAE165-7F78-4511-A8C5-92B40CC69027}" type="presOf" srcId="{4EAC026F-2D64-459E-8085-32EA19E2023F}" destId="{A4BCCB17-E056-48AC-AB20-4B59CCB26E41}" srcOrd="0" destOrd="0" presId="urn:microsoft.com/office/officeart/2005/8/layout/orgChart1"/>
    <dgm:cxn modelId="{2889B727-723A-42D2-A9FD-CC994E4A83D2}" srcId="{7F94134B-7D5A-4A60-8557-2AE4982C1157}" destId="{2AF790BA-36F5-4864-9D1D-EC7DB3B81C88}" srcOrd="0" destOrd="0" parTransId="{1E015B13-0E28-4BCA-A934-940316122F44}" sibTransId="{6C57B823-548F-46C7-B2EB-9BA664CEFFC4}"/>
    <dgm:cxn modelId="{8CFC4C81-0F85-4D09-9FE7-08DEF1577407}" type="presOf" srcId="{CCCF9C8A-E1C8-464D-BC69-DC5A152B2F37}" destId="{6B44D6CF-03F9-4DDD-BBF1-DED460673872}" srcOrd="1" destOrd="0" presId="urn:microsoft.com/office/officeart/2005/8/layout/orgChart1"/>
    <dgm:cxn modelId="{67C90D61-E6CD-4D50-A184-CDDD8AA4D85E}" srcId="{C969E5EF-9DF4-483E-B5B2-485FDCF17A89}" destId="{CCCF9C8A-E1C8-464D-BC69-DC5A152B2F37}" srcOrd="0" destOrd="0" parTransId="{677AABB1-80A0-4E41-9690-636F55019A66}" sibTransId="{11176A75-45CC-4858-8233-52147B7D44E1}"/>
    <dgm:cxn modelId="{112231CE-2770-49A6-BDF7-EDF5D13203CF}" type="presOf" srcId="{9EB82D2D-4AFA-4B1D-B3D6-541FCD25C00D}" destId="{A867CF45-5D1A-420C-83BF-BA97AAFDD008}" srcOrd="0" destOrd="0" presId="urn:microsoft.com/office/officeart/2005/8/layout/orgChart1"/>
    <dgm:cxn modelId="{CD8ED713-8725-4D36-B938-755B3A62888C}" type="presOf" srcId="{2AF790BA-36F5-4864-9D1D-EC7DB3B81C88}" destId="{E5FAF990-E4CB-4BD6-B369-A60CE5DECB1C}" srcOrd="1" destOrd="0" presId="urn:microsoft.com/office/officeart/2005/8/layout/orgChart1"/>
    <dgm:cxn modelId="{1B5F1438-E8FF-422E-865A-0F881B30D900}" type="presOf" srcId="{64A840F9-FC89-42B9-B522-8B005E7165C2}" destId="{64BAE8C6-BFAC-4A74-AA67-5A80F8841203}" srcOrd="1" destOrd="0" presId="urn:microsoft.com/office/officeart/2005/8/layout/orgChart1"/>
    <dgm:cxn modelId="{E3FD5C7D-EB7A-4177-B6F7-CFB37E14FC42}" type="presParOf" srcId="{0A32006E-C438-45CC-A5C8-011F14C5268F}" destId="{91ECF7AE-04D0-4268-B0C9-80E4A6920643}" srcOrd="0" destOrd="0" presId="urn:microsoft.com/office/officeart/2005/8/layout/orgChart1"/>
    <dgm:cxn modelId="{E94855B8-C777-45F6-95D6-AB886EA3861E}" type="presParOf" srcId="{91ECF7AE-04D0-4268-B0C9-80E4A6920643}" destId="{D98F1DBF-31DE-4CD6-A778-89F36168581D}" srcOrd="0" destOrd="0" presId="urn:microsoft.com/office/officeart/2005/8/layout/orgChart1"/>
    <dgm:cxn modelId="{A07F101E-8400-47E4-974A-D2EDC13DBC5E}" type="presParOf" srcId="{D98F1DBF-31DE-4CD6-A778-89F36168581D}" destId="{5E3A4E50-4308-4154-95E1-3EFCB556D596}" srcOrd="0" destOrd="0" presId="urn:microsoft.com/office/officeart/2005/8/layout/orgChart1"/>
    <dgm:cxn modelId="{545C3A2E-70BC-4F68-9A31-D87BD92C3232}" type="presParOf" srcId="{D98F1DBF-31DE-4CD6-A778-89F36168581D}" destId="{E5FAF990-E4CB-4BD6-B369-A60CE5DECB1C}" srcOrd="1" destOrd="0" presId="urn:microsoft.com/office/officeart/2005/8/layout/orgChart1"/>
    <dgm:cxn modelId="{73A71DF8-479A-4F7C-8338-4549EB1C20D2}" type="presParOf" srcId="{91ECF7AE-04D0-4268-B0C9-80E4A6920643}" destId="{A2B69BCA-7C01-4AE0-87A6-0DD9DD34F6E3}" srcOrd="1" destOrd="0" presId="urn:microsoft.com/office/officeart/2005/8/layout/orgChart1"/>
    <dgm:cxn modelId="{48D0A5A0-004B-4B17-91D1-1E959587F0A6}" type="presParOf" srcId="{A2B69BCA-7C01-4AE0-87A6-0DD9DD34F6E3}" destId="{A867CF45-5D1A-420C-83BF-BA97AAFDD008}" srcOrd="0" destOrd="0" presId="urn:microsoft.com/office/officeart/2005/8/layout/orgChart1"/>
    <dgm:cxn modelId="{D7F0EE13-D592-410B-AFBB-54A256436BE6}" type="presParOf" srcId="{A2B69BCA-7C01-4AE0-87A6-0DD9DD34F6E3}" destId="{AAA01A35-0DC5-4EA4-BF0F-838D995EDC6F}" srcOrd="1" destOrd="0" presId="urn:microsoft.com/office/officeart/2005/8/layout/orgChart1"/>
    <dgm:cxn modelId="{377EB28D-2427-4F5E-A9AB-6CCB4FB69113}" type="presParOf" srcId="{AAA01A35-0DC5-4EA4-BF0F-838D995EDC6F}" destId="{48C7E59D-4B4E-4E63-887A-7D1CC0DBD33E}" srcOrd="0" destOrd="0" presId="urn:microsoft.com/office/officeart/2005/8/layout/orgChart1"/>
    <dgm:cxn modelId="{1C9B8CDC-AFE0-4894-BAE5-49F806ED5E28}" type="presParOf" srcId="{48C7E59D-4B4E-4E63-887A-7D1CC0DBD33E}" destId="{A4BCCB17-E056-48AC-AB20-4B59CCB26E41}" srcOrd="0" destOrd="0" presId="urn:microsoft.com/office/officeart/2005/8/layout/orgChart1"/>
    <dgm:cxn modelId="{90F1133D-4FEA-4576-B189-EAFA8C868576}" type="presParOf" srcId="{48C7E59D-4B4E-4E63-887A-7D1CC0DBD33E}" destId="{F4B36E07-9AB8-4A5A-9BE5-445C436DA9CB}" srcOrd="1" destOrd="0" presId="urn:microsoft.com/office/officeart/2005/8/layout/orgChart1"/>
    <dgm:cxn modelId="{A5896467-64D9-42EA-B00E-3641ECFD3EE8}" type="presParOf" srcId="{AAA01A35-0DC5-4EA4-BF0F-838D995EDC6F}" destId="{234D0F2C-6CBA-4FB6-BC64-98EF548179E5}" srcOrd="1" destOrd="0" presId="urn:microsoft.com/office/officeart/2005/8/layout/orgChart1"/>
    <dgm:cxn modelId="{4C13EBAA-99DF-4135-B84C-A6C1DE34EB31}" type="presParOf" srcId="{AAA01A35-0DC5-4EA4-BF0F-838D995EDC6F}" destId="{528F838E-47FC-4802-8729-FC031F9D54BA}" srcOrd="2" destOrd="0" presId="urn:microsoft.com/office/officeart/2005/8/layout/orgChart1"/>
    <dgm:cxn modelId="{9853DC39-9395-4FFF-B39E-16B5BD05EC25}" type="presParOf" srcId="{A2B69BCA-7C01-4AE0-87A6-0DD9DD34F6E3}" destId="{39F33230-C979-4A87-B7E1-87709A53D276}" srcOrd="2" destOrd="0" presId="urn:microsoft.com/office/officeart/2005/8/layout/orgChart1"/>
    <dgm:cxn modelId="{3E8D7A54-F9AB-405B-8028-04700CD8A933}" type="presParOf" srcId="{A2B69BCA-7C01-4AE0-87A6-0DD9DD34F6E3}" destId="{EBFB82A9-A6FF-4BCE-BD23-D40A232C4980}" srcOrd="3" destOrd="0" presId="urn:microsoft.com/office/officeart/2005/8/layout/orgChart1"/>
    <dgm:cxn modelId="{78AAED1A-B926-4370-A1FB-E7EC4064B3D7}" type="presParOf" srcId="{EBFB82A9-A6FF-4BCE-BD23-D40A232C4980}" destId="{FCB827CE-261E-46C2-B5A9-BA6DE6D5EFF8}" srcOrd="0" destOrd="0" presId="urn:microsoft.com/office/officeart/2005/8/layout/orgChart1"/>
    <dgm:cxn modelId="{DAF8A733-B2C7-4399-A1FC-7F8535F88B82}" type="presParOf" srcId="{FCB827CE-261E-46C2-B5A9-BA6DE6D5EFF8}" destId="{A003F46C-AECB-446E-AF9D-29C7D00E0A08}" srcOrd="0" destOrd="0" presId="urn:microsoft.com/office/officeart/2005/8/layout/orgChart1"/>
    <dgm:cxn modelId="{0195DB4F-6A38-450D-98F7-4E09277824EE}" type="presParOf" srcId="{FCB827CE-261E-46C2-B5A9-BA6DE6D5EFF8}" destId="{02754568-5560-4BDB-A977-44BF97290E91}" srcOrd="1" destOrd="0" presId="urn:microsoft.com/office/officeart/2005/8/layout/orgChart1"/>
    <dgm:cxn modelId="{18468CC2-8108-491E-8DFB-DF96EF8D3C9A}" type="presParOf" srcId="{EBFB82A9-A6FF-4BCE-BD23-D40A232C4980}" destId="{48C8A2A0-085D-4A47-8D3F-6AC51A19D224}" srcOrd="1" destOrd="0" presId="urn:microsoft.com/office/officeart/2005/8/layout/orgChart1"/>
    <dgm:cxn modelId="{2044842D-091E-4861-80A4-8F0B2EB6872F}" type="presParOf" srcId="{48C8A2A0-085D-4A47-8D3F-6AC51A19D224}" destId="{9ACF835A-BC6D-465F-AEDE-72264782B70B}" srcOrd="0" destOrd="0" presId="urn:microsoft.com/office/officeart/2005/8/layout/orgChart1"/>
    <dgm:cxn modelId="{8CFA47E2-F03B-41C3-BBBD-1A888873DCE9}" type="presParOf" srcId="{48C8A2A0-085D-4A47-8D3F-6AC51A19D224}" destId="{2835C8D4-3D3A-4F62-BF19-974C129AF0AF}" srcOrd="1" destOrd="0" presId="urn:microsoft.com/office/officeart/2005/8/layout/orgChart1"/>
    <dgm:cxn modelId="{014E84F9-84A4-4BEF-81EB-40F750D9A44E}" type="presParOf" srcId="{2835C8D4-3D3A-4F62-BF19-974C129AF0AF}" destId="{E2E534DC-2B8A-4402-9CEE-1C12249F9E91}" srcOrd="0" destOrd="0" presId="urn:microsoft.com/office/officeart/2005/8/layout/orgChart1"/>
    <dgm:cxn modelId="{69EC3047-E582-47B1-B81F-BF7C3AC8C5A1}" type="presParOf" srcId="{E2E534DC-2B8A-4402-9CEE-1C12249F9E91}" destId="{2FA4B2E7-47DD-4514-BE77-AB270FFCA87F}" srcOrd="0" destOrd="0" presId="urn:microsoft.com/office/officeart/2005/8/layout/orgChart1"/>
    <dgm:cxn modelId="{ECC45552-321A-4496-98BD-F9C3A86930BA}" type="presParOf" srcId="{E2E534DC-2B8A-4402-9CEE-1C12249F9E91}" destId="{6B44D6CF-03F9-4DDD-BBF1-DED460673872}" srcOrd="1" destOrd="0" presId="urn:microsoft.com/office/officeart/2005/8/layout/orgChart1"/>
    <dgm:cxn modelId="{ECB82B81-9A65-40BE-81BE-57B5D268965E}" type="presParOf" srcId="{2835C8D4-3D3A-4F62-BF19-974C129AF0AF}" destId="{589794A0-7746-497D-9CC8-CA2CEF7B0511}" srcOrd="1" destOrd="0" presId="urn:microsoft.com/office/officeart/2005/8/layout/orgChart1"/>
    <dgm:cxn modelId="{F1029FA7-5153-4331-8D16-8F817752AD16}" type="presParOf" srcId="{2835C8D4-3D3A-4F62-BF19-974C129AF0AF}" destId="{27D36A3E-BA13-4A58-88EE-631E003C9CAD}" srcOrd="2" destOrd="0" presId="urn:microsoft.com/office/officeart/2005/8/layout/orgChart1"/>
    <dgm:cxn modelId="{23235A00-4C8E-454B-8D3B-4CC8651FD5F7}" type="presParOf" srcId="{EBFB82A9-A6FF-4BCE-BD23-D40A232C4980}" destId="{2238A75E-343D-4FC1-AEAB-58EF693649D5}" srcOrd="2" destOrd="0" presId="urn:microsoft.com/office/officeart/2005/8/layout/orgChart1"/>
    <dgm:cxn modelId="{C597A906-0238-4E4B-8CC2-EC15EFE676F2}" type="presParOf" srcId="{A2B69BCA-7C01-4AE0-87A6-0DD9DD34F6E3}" destId="{92D12493-739C-4F1B-94DF-7C7387A1059C}" srcOrd="4" destOrd="0" presId="urn:microsoft.com/office/officeart/2005/8/layout/orgChart1"/>
    <dgm:cxn modelId="{A75A8F0B-62A1-436E-B8F2-9AD2DD8CE12B}" type="presParOf" srcId="{A2B69BCA-7C01-4AE0-87A6-0DD9DD34F6E3}" destId="{82017F64-4608-44C5-85F5-B75450330E34}" srcOrd="5" destOrd="0" presId="urn:microsoft.com/office/officeart/2005/8/layout/orgChart1"/>
    <dgm:cxn modelId="{8CCDBEC6-CB35-4905-9E2C-9ABA5F4EE959}" type="presParOf" srcId="{82017F64-4608-44C5-85F5-B75450330E34}" destId="{8C22E717-2F7F-4E1A-9F72-EEC24E5709D6}" srcOrd="0" destOrd="0" presId="urn:microsoft.com/office/officeart/2005/8/layout/orgChart1"/>
    <dgm:cxn modelId="{94BE6BC5-FDC9-41D9-AE0E-0A34CF38BC19}" type="presParOf" srcId="{8C22E717-2F7F-4E1A-9F72-EEC24E5709D6}" destId="{B4AB5E6C-DA52-416B-BFE5-51E6CCE3F764}" srcOrd="0" destOrd="0" presId="urn:microsoft.com/office/officeart/2005/8/layout/orgChart1"/>
    <dgm:cxn modelId="{EEE961B5-15C9-41D9-952E-B230A9810967}" type="presParOf" srcId="{8C22E717-2F7F-4E1A-9F72-EEC24E5709D6}" destId="{64BAE8C6-BFAC-4A74-AA67-5A80F8841203}" srcOrd="1" destOrd="0" presId="urn:microsoft.com/office/officeart/2005/8/layout/orgChart1"/>
    <dgm:cxn modelId="{7CADEA5F-E3C3-4125-8BFF-888FB306643A}" type="presParOf" srcId="{82017F64-4608-44C5-85F5-B75450330E34}" destId="{7C750A83-B628-43DC-9347-EB2C643884E5}" srcOrd="1" destOrd="0" presId="urn:microsoft.com/office/officeart/2005/8/layout/orgChart1"/>
    <dgm:cxn modelId="{3684F712-62A1-44BB-95E2-C76BDDD70B0C}" type="presParOf" srcId="{82017F64-4608-44C5-85F5-B75450330E34}" destId="{130E8AF7-816D-4F38-8272-2E261937C470}" srcOrd="2" destOrd="0" presId="urn:microsoft.com/office/officeart/2005/8/layout/orgChart1"/>
    <dgm:cxn modelId="{D8EE8D14-E9DB-45E2-A15E-255222668D8E}" type="presParOf" srcId="{91ECF7AE-04D0-4268-B0C9-80E4A6920643}" destId="{860C6EA3-D217-45E7-AFF4-7E0329C47E5D}"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D12493-739C-4F1B-94DF-7C7387A1059C}">
      <dsp:nvSpPr>
        <dsp:cNvPr id="0" name=""/>
        <dsp:cNvSpPr/>
      </dsp:nvSpPr>
      <dsp:spPr>
        <a:xfrm>
          <a:off x="6172199" y="1522112"/>
          <a:ext cx="4267672" cy="638429"/>
        </a:xfrm>
        <a:custGeom>
          <a:avLst/>
          <a:gdLst/>
          <a:ahLst/>
          <a:cxnLst/>
          <a:rect l="0" t="0" r="0" b="0"/>
          <a:pathLst>
            <a:path>
              <a:moveTo>
                <a:pt x="0" y="0"/>
              </a:moveTo>
              <a:lnTo>
                <a:pt x="0" y="319214"/>
              </a:lnTo>
              <a:lnTo>
                <a:pt x="4267672" y="319214"/>
              </a:lnTo>
              <a:lnTo>
                <a:pt x="4267672" y="638429"/>
              </a:lnTo>
            </a:path>
          </a:pathLst>
        </a:custGeom>
        <a:noFill/>
        <a:ln w="19050"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ACF835A-BC6D-465F-AEDE-72264782B70B}">
      <dsp:nvSpPr>
        <dsp:cNvPr id="0" name=""/>
        <dsp:cNvSpPr/>
      </dsp:nvSpPr>
      <dsp:spPr>
        <a:xfrm>
          <a:off x="2483864" y="3680611"/>
          <a:ext cx="1744698" cy="1352740"/>
        </a:xfrm>
        <a:custGeom>
          <a:avLst/>
          <a:gdLst/>
          <a:ahLst/>
          <a:cxnLst/>
          <a:rect l="0" t="0" r="0" b="0"/>
          <a:pathLst>
            <a:path>
              <a:moveTo>
                <a:pt x="1744698" y="0"/>
              </a:moveTo>
              <a:lnTo>
                <a:pt x="0" y="1352740"/>
              </a:lnTo>
            </a:path>
          </a:pathLst>
        </a:custGeom>
        <a:noFill/>
        <a:ln w="19050" cap="rnd"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9F33230-C979-4A87-B7E1-87709A53D276}">
      <dsp:nvSpPr>
        <dsp:cNvPr id="0" name=""/>
        <dsp:cNvSpPr/>
      </dsp:nvSpPr>
      <dsp:spPr>
        <a:xfrm>
          <a:off x="5915900" y="1522112"/>
          <a:ext cx="256299" cy="638429"/>
        </a:xfrm>
        <a:custGeom>
          <a:avLst/>
          <a:gdLst/>
          <a:ahLst/>
          <a:cxnLst/>
          <a:rect l="0" t="0" r="0" b="0"/>
          <a:pathLst>
            <a:path>
              <a:moveTo>
                <a:pt x="256299" y="0"/>
              </a:moveTo>
              <a:lnTo>
                <a:pt x="256299" y="319214"/>
              </a:lnTo>
              <a:lnTo>
                <a:pt x="0" y="319214"/>
              </a:lnTo>
              <a:lnTo>
                <a:pt x="0" y="638429"/>
              </a:lnTo>
            </a:path>
          </a:pathLst>
        </a:custGeom>
        <a:noFill/>
        <a:ln w="19050"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867CF45-5D1A-420C-83BF-BA97AAFDD008}">
      <dsp:nvSpPr>
        <dsp:cNvPr id="0" name=""/>
        <dsp:cNvSpPr/>
      </dsp:nvSpPr>
      <dsp:spPr>
        <a:xfrm>
          <a:off x="1648228" y="1522112"/>
          <a:ext cx="4523971" cy="638429"/>
        </a:xfrm>
        <a:custGeom>
          <a:avLst/>
          <a:gdLst/>
          <a:ahLst/>
          <a:cxnLst/>
          <a:rect l="0" t="0" r="0" b="0"/>
          <a:pathLst>
            <a:path>
              <a:moveTo>
                <a:pt x="4523971" y="0"/>
              </a:moveTo>
              <a:lnTo>
                <a:pt x="4523971" y="319214"/>
              </a:lnTo>
              <a:lnTo>
                <a:pt x="0" y="319214"/>
              </a:lnTo>
              <a:lnTo>
                <a:pt x="0" y="638429"/>
              </a:lnTo>
            </a:path>
          </a:pathLst>
        </a:custGeom>
        <a:noFill/>
        <a:ln w="19050"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E3A4E50-4308-4154-95E1-3EFCB556D596}">
      <dsp:nvSpPr>
        <dsp:cNvPr id="0" name=""/>
        <dsp:cNvSpPr/>
      </dsp:nvSpPr>
      <dsp:spPr>
        <a:xfrm>
          <a:off x="3717575" y="2042"/>
          <a:ext cx="4909248" cy="1520070"/>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rtl="1">
            <a:lnSpc>
              <a:spcPct val="90000"/>
            </a:lnSpc>
            <a:spcBef>
              <a:spcPct val="0"/>
            </a:spcBef>
            <a:spcAft>
              <a:spcPct val="35000"/>
            </a:spcAft>
          </a:pPr>
          <a:r>
            <a:rPr lang="ar-SA" sz="3700" kern="1200" dirty="0" smtClean="0"/>
            <a:t>اثار النفاق الاكبر</a:t>
          </a:r>
          <a:endParaRPr lang="ar-SA" sz="3700" kern="1200" dirty="0"/>
        </a:p>
      </dsp:txBody>
      <dsp:txXfrm>
        <a:off x="3717575" y="2042"/>
        <a:ext cx="4909248" cy="1520070"/>
      </dsp:txXfrm>
    </dsp:sp>
    <dsp:sp modelId="{A4BCCB17-E056-48AC-AB20-4B59CCB26E41}">
      <dsp:nvSpPr>
        <dsp:cNvPr id="0" name=""/>
        <dsp:cNvSpPr/>
      </dsp:nvSpPr>
      <dsp:spPr>
        <a:xfrm>
          <a:off x="128158" y="2160541"/>
          <a:ext cx="3040140" cy="1520070"/>
        </a:xfrm>
        <a:prstGeom prst="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rtl="1">
            <a:lnSpc>
              <a:spcPct val="90000"/>
            </a:lnSpc>
            <a:spcBef>
              <a:spcPct val="0"/>
            </a:spcBef>
            <a:spcAft>
              <a:spcPct val="35000"/>
            </a:spcAft>
          </a:pPr>
          <a:r>
            <a:rPr lang="ar-SA" sz="3700" kern="1200" dirty="0" smtClean="0"/>
            <a:t>أنه خارج عن ملة الإسلام ,لأنه يكفر باطناً.</a:t>
          </a:r>
          <a:endParaRPr lang="ar-SA" sz="3700" kern="1200" dirty="0"/>
        </a:p>
      </dsp:txBody>
      <dsp:txXfrm>
        <a:off x="128158" y="2160541"/>
        <a:ext cx="3040140" cy="1520070"/>
      </dsp:txXfrm>
    </dsp:sp>
    <dsp:sp modelId="{A003F46C-AECB-446E-AF9D-29C7D00E0A08}">
      <dsp:nvSpPr>
        <dsp:cNvPr id="0" name=""/>
        <dsp:cNvSpPr/>
      </dsp:nvSpPr>
      <dsp:spPr>
        <a:xfrm>
          <a:off x="3806727" y="2160541"/>
          <a:ext cx="4218346" cy="1520070"/>
        </a:xfrm>
        <a:prstGeom prst="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rtl="1">
            <a:lnSpc>
              <a:spcPct val="90000"/>
            </a:lnSpc>
            <a:spcBef>
              <a:spcPct val="0"/>
            </a:spcBef>
            <a:spcAft>
              <a:spcPct val="35000"/>
            </a:spcAft>
          </a:pPr>
          <a:r>
            <a:rPr lang="ar-SA" sz="3700" kern="1200" dirty="0" smtClean="0"/>
            <a:t>أنه إذا اظهر الاعمال فهو مسلم تجري عليه احكام الإسلام الظاهرة</a:t>
          </a:r>
          <a:endParaRPr lang="ar-SA" sz="3700" kern="1200" dirty="0"/>
        </a:p>
      </dsp:txBody>
      <dsp:txXfrm>
        <a:off x="3806727" y="2160541"/>
        <a:ext cx="4218346" cy="1520070"/>
      </dsp:txXfrm>
    </dsp:sp>
    <dsp:sp modelId="{2FA4B2E7-47DD-4514-BE77-AB270FFCA87F}">
      <dsp:nvSpPr>
        <dsp:cNvPr id="0" name=""/>
        <dsp:cNvSpPr/>
      </dsp:nvSpPr>
      <dsp:spPr>
        <a:xfrm>
          <a:off x="2483864" y="4273317"/>
          <a:ext cx="6913734" cy="1520070"/>
        </a:xfrm>
        <a:prstGeom prst="rect">
          <a:avLst/>
        </a:prstGeom>
        <a:solidFill>
          <a:schemeClr val="accent3">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rtl="1">
            <a:lnSpc>
              <a:spcPct val="90000"/>
            </a:lnSpc>
            <a:spcBef>
              <a:spcPct val="0"/>
            </a:spcBef>
            <a:spcAft>
              <a:spcPct val="35000"/>
            </a:spcAft>
          </a:pPr>
          <a:r>
            <a:rPr lang="ar-SA" sz="3700" kern="1200" dirty="0" smtClean="0"/>
            <a:t>أنه مخلد في نار جهنم في الدرك الأسفل من </a:t>
          </a:r>
          <a:r>
            <a:rPr lang="ar-SA" sz="3700" kern="1200" dirty="0" err="1" smtClean="0"/>
            <a:t>النارإذا</a:t>
          </a:r>
          <a:r>
            <a:rPr lang="ar-SA" sz="3700" kern="1200" dirty="0" smtClean="0"/>
            <a:t> مات على ذلك ولم يتب</a:t>
          </a:r>
          <a:endParaRPr lang="ar-SA" sz="3700" kern="1200" dirty="0"/>
        </a:p>
      </dsp:txBody>
      <dsp:txXfrm>
        <a:off x="2483864" y="4273317"/>
        <a:ext cx="6913734" cy="1520070"/>
      </dsp:txXfrm>
    </dsp:sp>
    <dsp:sp modelId="{B4AB5E6C-DA52-416B-BFE5-51E6CCE3F764}">
      <dsp:nvSpPr>
        <dsp:cNvPr id="0" name=""/>
        <dsp:cNvSpPr/>
      </dsp:nvSpPr>
      <dsp:spPr>
        <a:xfrm>
          <a:off x="8663503" y="2160541"/>
          <a:ext cx="3552738" cy="1520070"/>
        </a:xfrm>
        <a:prstGeom prst="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rtl="1">
            <a:lnSpc>
              <a:spcPct val="90000"/>
            </a:lnSpc>
            <a:spcBef>
              <a:spcPct val="0"/>
            </a:spcBef>
            <a:spcAft>
              <a:spcPct val="35000"/>
            </a:spcAft>
          </a:pPr>
          <a:r>
            <a:rPr lang="ar-SA" sz="3700" kern="1200" dirty="0" smtClean="0"/>
            <a:t>أن الايمان منتف عنه ولو اظهره ظاهراً.</a:t>
          </a:r>
          <a:endParaRPr lang="ar-SA" sz="3700" kern="1200" dirty="0"/>
        </a:p>
      </dsp:txBody>
      <dsp:txXfrm>
        <a:off x="8663503" y="2160541"/>
        <a:ext cx="3552738" cy="15200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D12493-739C-4F1B-94DF-7C7387A1059C}">
      <dsp:nvSpPr>
        <dsp:cNvPr id="0" name=""/>
        <dsp:cNvSpPr/>
      </dsp:nvSpPr>
      <dsp:spPr>
        <a:xfrm>
          <a:off x="6172199" y="1522112"/>
          <a:ext cx="4267672" cy="638429"/>
        </a:xfrm>
        <a:custGeom>
          <a:avLst/>
          <a:gdLst/>
          <a:ahLst/>
          <a:cxnLst/>
          <a:rect l="0" t="0" r="0" b="0"/>
          <a:pathLst>
            <a:path>
              <a:moveTo>
                <a:pt x="0" y="0"/>
              </a:moveTo>
              <a:lnTo>
                <a:pt x="0" y="319214"/>
              </a:lnTo>
              <a:lnTo>
                <a:pt x="4267672" y="319214"/>
              </a:lnTo>
              <a:lnTo>
                <a:pt x="4267672" y="638429"/>
              </a:lnTo>
            </a:path>
          </a:pathLst>
        </a:custGeom>
        <a:noFill/>
        <a:ln w="19050"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ACF835A-BC6D-465F-AEDE-72264782B70B}">
      <dsp:nvSpPr>
        <dsp:cNvPr id="0" name=""/>
        <dsp:cNvSpPr/>
      </dsp:nvSpPr>
      <dsp:spPr>
        <a:xfrm>
          <a:off x="2483864" y="3680611"/>
          <a:ext cx="1744698" cy="1352740"/>
        </a:xfrm>
        <a:custGeom>
          <a:avLst/>
          <a:gdLst/>
          <a:ahLst/>
          <a:cxnLst/>
          <a:rect l="0" t="0" r="0" b="0"/>
          <a:pathLst>
            <a:path>
              <a:moveTo>
                <a:pt x="1744698" y="0"/>
              </a:moveTo>
              <a:lnTo>
                <a:pt x="0" y="1352740"/>
              </a:lnTo>
            </a:path>
          </a:pathLst>
        </a:custGeom>
        <a:noFill/>
        <a:ln w="19050" cap="rnd"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9F33230-C979-4A87-B7E1-87709A53D276}">
      <dsp:nvSpPr>
        <dsp:cNvPr id="0" name=""/>
        <dsp:cNvSpPr/>
      </dsp:nvSpPr>
      <dsp:spPr>
        <a:xfrm>
          <a:off x="5915900" y="1522112"/>
          <a:ext cx="256299" cy="638429"/>
        </a:xfrm>
        <a:custGeom>
          <a:avLst/>
          <a:gdLst/>
          <a:ahLst/>
          <a:cxnLst/>
          <a:rect l="0" t="0" r="0" b="0"/>
          <a:pathLst>
            <a:path>
              <a:moveTo>
                <a:pt x="256299" y="0"/>
              </a:moveTo>
              <a:lnTo>
                <a:pt x="256299" y="319214"/>
              </a:lnTo>
              <a:lnTo>
                <a:pt x="0" y="319214"/>
              </a:lnTo>
              <a:lnTo>
                <a:pt x="0" y="638429"/>
              </a:lnTo>
            </a:path>
          </a:pathLst>
        </a:custGeom>
        <a:noFill/>
        <a:ln w="19050"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867CF45-5D1A-420C-83BF-BA97AAFDD008}">
      <dsp:nvSpPr>
        <dsp:cNvPr id="0" name=""/>
        <dsp:cNvSpPr/>
      </dsp:nvSpPr>
      <dsp:spPr>
        <a:xfrm>
          <a:off x="1648228" y="1522112"/>
          <a:ext cx="4523971" cy="638429"/>
        </a:xfrm>
        <a:custGeom>
          <a:avLst/>
          <a:gdLst/>
          <a:ahLst/>
          <a:cxnLst/>
          <a:rect l="0" t="0" r="0" b="0"/>
          <a:pathLst>
            <a:path>
              <a:moveTo>
                <a:pt x="4523971" y="0"/>
              </a:moveTo>
              <a:lnTo>
                <a:pt x="4523971" y="319214"/>
              </a:lnTo>
              <a:lnTo>
                <a:pt x="0" y="319214"/>
              </a:lnTo>
              <a:lnTo>
                <a:pt x="0" y="638429"/>
              </a:lnTo>
            </a:path>
          </a:pathLst>
        </a:custGeom>
        <a:noFill/>
        <a:ln w="19050"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E3A4E50-4308-4154-95E1-3EFCB556D596}">
      <dsp:nvSpPr>
        <dsp:cNvPr id="0" name=""/>
        <dsp:cNvSpPr/>
      </dsp:nvSpPr>
      <dsp:spPr>
        <a:xfrm>
          <a:off x="3717575" y="2042"/>
          <a:ext cx="4909248" cy="1520070"/>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rtl="1">
            <a:lnSpc>
              <a:spcPct val="90000"/>
            </a:lnSpc>
            <a:spcBef>
              <a:spcPct val="0"/>
            </a:spcBef>
            <a:spcAft>
              <a:spcPct val="35000"/>
            </a:spcAft>
          </a:pPr>
          <a:r>
            <a:rPr lang="ar-SA" sz="3700" kern="1200" dirty="0" smtClean="0"/>
            <a:t>اثار النفاق الاكبر</a:t>
          </a:r>
          <a:endParaRPr lang="ar-SA" sz="3700" kern="1200" dirty="0"/>
        </a:p>
      </dsp:txBody>
      <dsp:txXfrm>
        <a:off x="3717575" y="2042"/>
        <a:ext cx="4909248" cy="1520070"/>
      </dsp:txXfrm>
    </dsp:sp>
    <dsp:sp modelId="{A4BCCB17-E056-48AC-AB20-4B59CCB26E41}">
      <dsp:nvSpPr>
        <dsp:cNvPr id="0" name=""/>
        <dsp:cNvSpPr/>
      </dsp:nvSpPr>
      <dsp:spPr>
        <a:xfrm>
          <a:off x="128158" y="2160541"/>
          <a:ext cx="3040140" cy="1520070"/>
        </a:xfrm>
        <a:prstGeom prst="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rtl="1">
            <a:lnSpc>
              <a:spcPct val="90000"/>
            </a:lnSpc>
            <a:spcBef>
              <a:spcPct val="0"/>
            </a:spcBef>
            <a:spcAft>
              <a:spcPct val="35000"/>
            </a:spcAft>
          </a:pPr>
          <a:r>
            <a:rPr lang="ar-SA" sz="3700" kern="1200" dirty="0" smtClean="0"/>
            <a:t>أنه خارج عن ملة الإسلام ,لأنه يكفر باطناً.</a:t>
          </a:r>
          <a:endParaRPr lang="ar-SA" sz="3700" kern="1200" dirty="0"/>
        </a:p>
      </dsp:txBody>
      <dsp:txXfrm>
        <a:off x="128158" y="2160541"/>
        <a:ext cx="3040140" cy="1520070"/>
      </dsp:txXfrm>
    </dsp:sp>
    <dsp:sp modelId="{A003F46C-AECB-446E-AF9D-29C7D00E0A08}">
      <dsp:nvSpPr>
        <dsp:cNvPr id="0" name=""/>
        <dsp:cNvSpPr/>
      </dsp:nvSpPr>
      <dsp:spPr>
        <a:xfrm>
          <a:off x="3806727" y="2160541"/>
          <a:ext cx="4218346" cy="1520070"/>
        </a:xfrm>
        <a:prstGeom prst="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rtl="1">
            <a:lnSpc>
              <a:spcPct val="90000"/>
            </a:lnSpc>
            <a:spcBef>
              <a:spcPct val="0"/>
            </a:spcBef>
            <a:spcAft>
              <a:spcPct val="35000"/>
            </a:spcAft>
          </a:pPr>
          <a:r>
            <a:rPr lang="ar-SA" sz="3700" kern="1200" dirty="0" smtClean="0"/>
            <a:t>أنه إذا اظهر الاعمال فهو مسلم تجري عليه احكام الإسلام الظاهرة</a:t>
          </a:r>
          <a:endParaRPr lang="ar-SA" sz="3700" kern="1200" dirty="0"/>
        </a:p>
      </dsp:txBody>
      <dsp:txXfrm>
        <a:off x="3806727" y="2160541"/>
        <a:ext cx="4218346" cy="1520070"/>
      </dsp:txXfrm>
    </dsp:sp>
    <dsp:sp modelId="{2FA4B2E7-47DD-4514-BE77-AB270FFCA87F}">
      <dsp:nvSpPr>
        <dsp:cNvPr id="0" name=""/>
        <dsp:cNvSpPr/>
      </dsp:nvSpPr>
      <dsp:spPr>
        <a:xfrm>
          <a:off x="2483864" y="4273317"/>
          <a:ext cx="6913734" cy="1520070"/>
        </a:xfrm>
        <a:prstGeom prst="rect">
          <a:avLst/>
        </a:prstGeom>
        <a:solidFill>
          <a:schemeClr val="accent3">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rtl="1">
            <a:lnSpc>
              <a:spcPct val="90000"/>
            </a:lnSpc>
            <a:spcBef>
              <a:spcPct val="0"/>
            </a:spcBef>
            <a:spcAft>
              <a:spcPct val="35000"/>
            </a:spcAft>
          </a:pPr>
          <a:r>
            <a:rPr lang="ar-SA" sz="3700" kern="1200" dirty="0" smtClean="0"/>
            <a:t>أنه مخلد في نار جهنم في الدرك الأسفل من </a:t>
          </a:r>
          <a:r>
            <a:rPr lang="ar-SA" sz="3700" kern="1200" dirty="0" err="1" smtClean="0"/>
            <a:t>الناراذا</a:t>
          </a:r>
          <a:r>
            <a:rPr lang="ar-SA" sz="3700" kern="1200" dirty="0" smtClean="0"/>
            <a:t> مات على ذلك ولم يتب</a:t>
          </a:r>
          <a:endParaRPr lang="ar-SA" sz="3700" kern="1200" dirty="0"/>
        </a:p>
      </dsp:txBody>
      <dsp:txXfrm>
        <a:off x="2483864" y="4273317"/>
        <a:ext cx="6913734" cy="1520070"/>
      </dsp:txXfrm>
    </dsp:sp>
    <dsp:sp modelId="{B4AB5E6C-DA52-416B-BFE5-51E6CCE3F764}">
      <dsp:nvSpPr>
        <dsp:cNvPr id="0" name=""/>
        <dsp:cNvSpPr/>
      </dsp:nvSpPr>
      <dsp:spPr>
        <a:xfrm>
          <a:off x="8663503" y="2160541"/>
          <a:ext cx="3552738" cy="1520070"/>
        </a:xfrm>
        <a:prstGeom prst="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rtl="1">
            <a:lnSpc>
              <a:spcPct val="90000"/>
            </a:lnSpc>
            <a:spcBef>
              <a:spcPct val="0"/>
            </a:spcBef>
            <a:spcAft>
              <a:spcPct val="35000"/>
            </a:spcAft>
          </a:pPr>
          <a:r>
            <a:rPr lang="ar-SA" sz="3700" kern="1200" dirty="0" smtClean="0"/>
            <a:t>أن الايمان منتف عنه ولو اظهره ظاهراً.</a:t>
          </a:r>
          <a:endParaRPr lang="ar-SA" sz="3700" kern="1200" dirty="0"/>
        </a:p>
      </dsp:txBody>
      <dsp:txXfrm>
        <a:off x="8663503" y="2160541"/>
        <a:ext cx="3552738" cy="152007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ar-SA" smtClean="0"/>
              <a:t>انقر لتحرير نمط العنوان الرئيسي</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2AED8E5B-0D98-4FE1-9B26-D1041E3A89F9}" type="datetimeFigureOut">
              <a:rPr lang="en-US" smtClean="0"/>
              <a:t>12/2/2014</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734276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صورة بانورامية مع تسمية توضيحية">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ar-SA" smtClean="0"/>
              <a:t>انقر لتحرير نمط العنوان الرئيسي</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smtClean="0"/>
              <a:t>انقر فوق الأيقونة لإضافة صورة</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40C4D3C1-679D-44D8-8A9C-D402CE4EF569}" type="datetimeFigureOut">
              <a:rPr lang="en-US" smtClean="0"/>
              <a:t>12/2/2014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68750029"/>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العنوان والتسمية التوضيحية">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ar-SA" smtClean="0"/>
              <a:t>انقر لتحرير نمط العنوان الرئيسي</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40C4D3C1-679D-44D8-8A9C-D402CE4EF569}" type="datetimeFigureOut">
              <a:rPr lang="en-US" smtClean="0"/>
              <a:t>12/2/2014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691887720"/>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اقتباس مع تسمية توضيحية">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ar-SA" smtClean="0"/>
              <a:t>انقر لتحرير نمط العنوان الرئيسي</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40C4D3C1-679D-44D8-8A9C-D402CE4EF569}" type="datetimeFigureOut">
              <a:rPr lang="en-US" smtClean="0"/>
              <a:t>12/2/2014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922092254"/>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بطاقة اسم">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40C4D3C1-679D-44D8-8A9C-D402CE4EF569}" type="datetimeFigureOut">
              <a:rPr lang="en-US" smtClean="0"/>
              <a:t>12/2/2014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48005325"/>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أعمدة">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40C4D3C1-679D-44D8-8A9C-D402CE4EF569}" type="datetimeFigureOut">
              <a:rPr lang="en-US" smtClean="0"/>
              <a:t>12/2/2014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665783500"/>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أعمدة صور">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smtClean="0"/>
              <a:t>انقر فوق الأيقونة لإضافة صورة</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smtClean="0"/>
              <a:t>انقر فوق الأيقونة لإضافة صورة</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smtClean="0"/>
              <a:t>انقر فوق الأيقونة لإضافة صورة</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40C4D3C1-679D-44D8-8A9C-D402CE4EF569}" type="datetimeFigureOut">
              <a:rPr lang="en-US" smtClean="0"/>
              <a:t>12/2/2014</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284530025"/>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4B4159CD-DA3A-463F-AFEF-A68838A6859B}" type="datetimeFigureOut">
              <a:rPr lang="en-US" smtClean="0"/>
              <a:t>12/2/2014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7899510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عنوان ونص عموديان">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4312A925-E007-46C2-84AB-35EE10DCAD39}" type="datetimeFigureOut">
              <a:rPr lang="en-US" smtClean="0"/>
              <a:t>12/2/2014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32117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073C2DCB-466C-4061-8D51-D3254DD77FA1}" type="datetimeFigureOut">
              <a:rPr lang="en-US" smtClean="0"/>
              <a:t>12/2/2014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2588618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8642357F-39F6-401C-9FF8-3072724998F3}" type="datetimeFigureOut">
              <a:rPr lang="en-US" smtClean="0"/>
              <a:t>12/2/2014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5443141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Date Placeholder 4"/>
          <p:cNvSpPr>
            <a:spLocks noGrp="1"/>
          </p:cNvSpPr>
          <p:nvPr>
            <p:ph type="dt" sz="half" idx="10"/>
          </p:nvPr>
        </p:nvSpPr>
        <p:spPr/>
        <p:txBody>
          <a:bodyPr/>
          <a:lstStyle/>
          <a:p>
            <a:fld id="{4D5DB09B-D413-414E-B13F-B1984CD8FF65}" type="datetimeFigureOut">
              <a:rPr lang="en-US" smtClean="0"/>
              <a:t>12/2/2014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212557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7" name="Date Placeholder 6"/>
          <p:cNvSpPr>
            <a:spLocks noGrp="1"/>
          </p:cNvSpPr>
          <p:nvPr>
            <p:ph type="dt" sz="half" idx="10"/>
          </p:nvPr>
        </p:nvSpPr>
        <p:spPr/>
        <p:txBody>
          <a:bodyPr/>
          <a:lstStyle/>
          <a:p>
            <a:fld id="{6238F992-55E7-4B2D-A6F1-8C9243CBFE1B}" type="datetimeFigureOut">
              <a:rPr lang="en-US" smtClean="0"/>
              <a:t>12/2/2014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1131573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ar-SA" smtClean="0"/>
              <a:t>انقر لتحرير نمط العنوان الرئيسي</a:t>
            </a:r>
            <a:endParaRPr lang="en-US" dirty="0"/>
          </a:p>
        </p:txBody>
      </p:sp>
      <p:sp>
        <p:nvSpPr>
          <p:cNvPr id="3" name="Date Placeholder 2"/>
          <p:cNvSpPr>
            <a:spLocks noGrp="1"/>
          </p:cNvSpPr>
          <p:nvPr>
            <p:ph type="dt" sz="half" idx="10"/>
          </p:nvPr>
        </p:nvSpPr>
        <p:spPr/>
        <p:txBody>
          <a:bodyPr/>
          <a:lstStyle/>
          <a:p>
            <a:fld id="{F0298110-BAA6-4256-A2E5-BB66A47D2616}" type="datetimeFigureOut">
              <a:rPr lang="en-US" smtClean="0"/>
              <a:t>12/2/2014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6022706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903892-3343-4E4E-B81B-70A099359AD2}" type="datetimeFigureOut">
              <a:rPr lang="en-US" smtClean="0"/>
              <a:t>12/2/2014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1357112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ar-SA" smtClean="0"/>
              <a:t>انقر لتحرير نمط العنوان الرئيسي</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00232F85-D33A-46AF-9088-5A7400C1018E}" type="datetimeFigureOut">
              <a:rPr lang="en-US" smtClean="0"/>
              <a:t>12/2/2014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6994504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مع تسمية توضيحية">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ar-SA" smtClean="0"/>
              <a:t>انقر لتحرير نمط العنوان الرئيسي</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ar-SA" smtClean="0"/>
              <a:t>انقر فوق الأيقونة لإضافة صورة</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3EB3A624-F501-46A9-B8CA-4949E24E27C8}" type="datetimeFigureOut">
              <a:rPr lang="en-US" smtClean="0"/>
              <a:t>12/2/2014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7607260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40C4D3C1-679D-44D8-8A9C-D402CE4EF569}" type="datetimeFigureOut">
              <a:rPr lang="en-US" smtClean="0"/>
              <a:t>12/2/2014</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dirty="0"/>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573048268"/>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 id="2147483944" r:id="rId11"/>
    <p:sldLayoutId id="2147483945" r:id="rId12"/>
    <p:sldLayoutId id="2147483946" r:id="rId13"/>
    <p:sldLayoutId id="2147483947" r:id="rId14"/>
    <p:sldLayoutId id="2147483948" r:id="rId15"/>
    <p:sldLayoutId id="2147483949" r:id="rId16"/>
    <p:sldLayoutId id="2147483950" r:id="rId17"/>
  </p:sldLayoutIdLst>
  <p:hf sldNum="0" hdr="0" ftr="0" dt="0"/>
  <p:txStyles>
    <p:titleStyle>
      <a:lvl1pPr algn="l" defTabSz="457200" rtl="1" eaLnBrk="1" latinLnBrk="0" hangingPunct="1">
        <a:spcBef>
          <a:spcPct val="0"/>
        </a:spcBef>
        <a:buNone/>
        <a:defRPr sz="3600" b="0" i="0" kern="1200">
          <a:solidFill>
            <a:schemeClr val="bg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library.islamweb.net/newlibrary/display_book.php?idfrom=1854&amp;idto=1854&amp;bk_no=49&amp;ID=1919#docu" TargetMode="External"/><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شكل حر 5"/>
          <p:cNvSpPr/>
          <p:nvPr/>
        </p:nvSpPr>
        <p:spPr>
          <a:xfrm>
            <a:off x="1295400" y="1155700"/>
            <a:ext cx="9791700" cy="4660900"/>
          </a:xfrm>
          <a:custGeom>
            <a:avLst/>
            <a:gdLst>
              <a:gd name="connsiteX0" fmla="*/ 304800 w 4407001"/>
              <a:gd name="connsiteY0" fmla="*/ 431800 h 2286000"/>
              <a:gd name="connsiteX1" fmla="*/ 304800 w 4407001"/>
              <a:gd name="connsiteY1" fmla="*/ 431800 h 2286000"/>
              <a:gd name="connsiteX2" fmla="*/ 317500 w 4407001"/>
              <a:gd name="connsiteY2" fmla="*/ 254000 h 2286000"/>
              <a:gd name="connsiteX3" fmla="*/ 355600 w 4407001"/>
              <a:gd name="connsiteY3" fmla="*/ 190500 h 2286000"/>
              <a:gd name="connsiteX4" fmla="*/ 431800 w 4407001"/>
              <a:gd name="connsiteY4" fmla="*/ 101600 h 2286000"/>
              <a:gd name="connsiteX5" fmla="*/ 520700 w 4407001"/>
              <a:gd name="connsiteY5" fmla="*/ 12700 h 2286000"/>
              <a:gd name="connsiteX6" fmla="*/ 596900 w 4407001"/>
              <a:gd name="connsiteY6" fmla="*/ 0 h 2286000"/>
              <a:gd name="connsiteX7" fmla="*/ 749300 w 4407001"/>
              <a:gd name="connsiteY7" fmla="*/ 76200 h 2286000"/>
              <a:gd name="connsiteX8" fmla="*/ 825500 w 4407001"/>
              <a:gd name="connsiteY8" fmla="*/ 203200 h 2286000"/>
              <a:gd name="connsiteX9" fmla="*/ 850900 w 4407001"/>
              <a:gd name="connsiteY9" fmla="*/ 317500 h 2286000"/>
              <a:gd name="connsiteX10" fmla="*/ 863600 w 4407001"/>
              <a:gd name="connsiteY10" fmla="*/ 431800 h 2286000"/>
              <a:gd name="connsiteX11" fmla="*/ 876300 w 4407001"/>
              <a:gd name="connsiteY11" fmla="*/ 393700 h 2286000"/>
              <a:gd name="connsiteX12" fmla="*/ 889000 w 4407001"/>
              <a:gd name="connsiteY12" fmla="*/ 342900 h 2286000"/>
              <a:gd name="connsiteX13" fmla="*/ 927100 w 4407001"/>
              <a:gd name="connsiteY13" fmla="*/ 292100 h 2286000"/>
              <a:gd name="connsiteX14" fmla="*/ 965200 w 4407001"/>
              <a:gd name="connsiteY14" fmla="*/ 266700 h 2286000"/>
              <a:gd name="connsiteX15" fmla="*/ 1054100 w 4407001"/>
              <a:gd name="connsiteY15" fmla="*/ 228600 h 2286000"/>
              <a:gd name="connsiteX16" fmla="*/ 1257300 w 4407001"/>
              <a:gd name="connsiteY16" fmla="*/ 241300 h 2286000"/>
              <a:gd name="connsiteX17" fmla="*/ 1320800 w 4407001"/>
              <a:gd name="connsiteY17" fmla="*/ 266700 h 2286000"/>
              <a:gd name="connsiteX18" fmla="*/ 1358900 w 4407001"/>
              <a:gd name="connsiteY18" fmla="*/ 279400 h 2286000"/>
              <a:gd name="connsiteX19" fmla="*/ 1384300 w 4407001"/>
              <a:gd name="connsiteY19" fmla="*/ 317500 h 2286000"/>
              <a:gd name="connsiteX20" fmla="*/ 1422400 w 4407001"/>
              <a:gd name="connsiteY20" fmla="*/ 368300 h 2286000"/>
              <a:gd name="connsiteX21" fmla="*/ 1435100 w 4407001"/>
              <a:gd name="connsiteY21" fmla="*/ 406400 h 2286000"/>
              <a:gd name="connsiteX22" fmla="*/ 1498600 w 4407001"/>
              <a:gd name="connsiteY22" fmla="*/ 317500 h 2286000"/>
              <a:gd name="connsiteX23" fmla="*/ 1536700 w 4407001"/>
              <a:gd name="connsiteY23" fmla="*/ 266700 h 2286000"/>
              <a:gd name="connsiteX24" fmla="*/ 1625600 w 4407001"/>
              <a:gd name="connsiteY24" fmla="*/ 203200 h 2286000"/>
              <a:gd name="connsiteX25" fmla="*/ 1739900 w 4407001"/>
              <a:gd name="connsiteY25" fmla="*/ 177800 h 2286000"/>
              <a:gd name="connsiteX26" fmla="*/ 1930400 w 4407001"/>
              <a:gd name="connsiteY26" fmla="*/ 215900 h 2286000"/>
              <a:gd name="connsiteX27" fmla="*/ 2019300 w 4407001"/>
              <a:gd name="connsiteY27" fmla="*/ 304800 h 2286000"/>
              <a:gd name="connsiteX28" fmla="*/ 2095500 w 4407001"/>
              <a:gd name="connsiteY28" fmla="*/ 381000 h 2286000"/>
              <a:gd name="connsiteX29" fmla="*/ 2171700 w 4407001"/>
              <a:gd name="connsiteY29" fmla="*/ 482600 h 2286000"/>
              <a:gd name="connsiteX30" fmla="*/ 2197100 w 4407001"/>
              <a:gd name="connsiteY30" fmla="*/ 546100 h 2286000"/>
              <a:gd name="connsiteX31" fmla="*/ 2222500 w 4407001"/>
              <a:gd name="connsiteY31" fmla="*/ 596900 h 2286000"/>
              <a:gd name="connsiteX32" fmla="*/ 2209800 w 4407001"/>
              <a:gd name="connsiteY32" fmla="*/ 660400 h 2286000"/>
              <a:gd name="connsiteX33" fmla="*/ 2235200 w 4407001"/>
              <a:gd name="connsiteY33" fmla="*/ 495300 h 2286000"/>
              <a:gd name="connsiteX34" fmla="*/ 2247900 w 4407001"/>
              <a:gd name="connsiteY34" fmla="*/ 457200 h 2286000"/>
              <a:gd name="connsiteX35" fmla="*/ 2324100 w 4407001"/>
              <a:gd name="connsiteY35" fmla="*/ 304800 h 2286000"/>
              <a:gd name="connsiteX36" fmla="*/ 2362200 w 4407001"/>
              <a:gd name="connsiteY36" fmla="*/ 241300 h 2286000"/>
              <a:gd name="connsiteX37" fmla="*/ 2400300 w 4407001"/>
              <a:gd name="connsiteY37" fmla="*/ 203200 h 2286000"/>
              <a:gd name="connsiteX38" fmla="*/ 2425700 w 4407001"/>
              <a:gd name="connsiteY38" fmla="*/ 152400 h 2286000"/>
              <a:gd name="connsiteX39" fmla="*/ 2463800 w 4407001"/>
              <a:gd name="connsiteY39" fmla="*/ 127000 h 2286000"/>
              <a:gd name="connsiteX40" fmla="*/ 2578100 w 4407001"/>
              <a:gd name="connsiteY40" fmla="*/ 88900 h 2286000"/>
              <a:gd name="connsiteX41" fmla="*/ 2654300 w 4407001"/>
              <a:gd name="connsiteY41" fmla="*/ 101600 h 2286000"/>
              <a:gd name="connsiteX42" fmla="*/ 2717800 w 4407001"/>
              <a:gd name="connsiteY42" fmla="*/ 152400 h 2286000"/>
              <a:gd name="connsiteX43" fmla="*/ 2895600 w 4407001"/>
              <a:gd name="connsiteY43" fmla="*/ 304800 h 2286000"/>
              <a:gd name="connsiteX44" fmla="*/ 2971800 w 4407001"/>
              <a:gd name="connsiteY44" fmla="*/ 381000 h 2286000"/>
              <a:gd name="connsiteX45" fmla="*/ 3086100 w 4407001"/>
              <a:gd name="connsiteY45" fmla="*/ 571500 h 2286000"/>
              <a:gd name="connsiteX46" fmla="*/ 3162300 w 4407001"/>
              <a:gd name="connsiteY46" fmla="*/ 774700 h 2286000"/>
              <a:gd name="connsiteX47" fmla="*/ 3149600 w 4407001"/>
              <a:gd name="connsiteY47" fmla="*/ 838200 h 2286000"/>
              <a:gd name="connsiteX48" fmla="*/ 3162300 w 4407001"/>
              <a:gd name="connsiteY48" fmla="*/ 736600 h 2286000"/>
              <a:gd name="connsiteX49" fmla="*/ 3200400 w 4407001"/>
              <a:gd name="connsiteY49" fmla="*/ 622300 h 2286000"/>
              <a:gd name="connsiteX50" fmla="*/ 3213100 w 4407001"/>
              <a:gd name="connsiteY50" fmla="*/ 558800 h 2286000"/>
              <a:gd name="connsiteX51" fmla="*/ 3251200 w 4407001"/>
              <a:gd name="connsiteY51" fmla="*/ 508000 h 2286000"/>
              <a:gd name="connsiteX52" fmla="*/ 3289300 w 4407001"/>
              <a:gd name="connsiteY52" fmla="*/ 444500 h 2286000"/>
              <a:gd name="connsiteX53" fmla="*/ 3378200 w 4407001"/>
              <a:gd name="connsiteY53" fmla="*/ 292100 h 2286000"/>
              <a:gd name="connsiteX54" fmla="*/ 3556000 w 4407001"/>
              <a:gd name="connsiteY54" fmla="*/ 177800 h 2286000"/>
              <a:gd name="connsiteX55" fmla="*/ 3632200 w 4407001"/>
              <a:gd name="connsiteY55" fmla="*/ 165100 h 2286000"/>
              <a:gd name="connsiteX56" fmla="*/ 3771900 w 4407001"/>
              <a:gd name="connsiteY56" fmla="*/ 190500 h 2286000"/>
              <a:gd name="connsiteX57" fmla="*/ 4064000 w 4407001"/>
              <a:gd name="connsiteY57" fmla="*/ 444500 h 2286000"/>
              <a:gd name="connsiteX58" fmla="*/ 4102100 w 4407001"/>
              <a:gd name="connsiteY58" fmla="*/ 508000 h 2286000"/>
              <a:gd name="connsiteX59" fmla="*/ 4127500 w 4407001"/>
              <a:gd name="connsiteY59" fmla="*/ 546100 h 2286000"/>
              <a:gd name="connsiteX60" fmla="*/ 4140200 w 4407001"/>
              <a:gd name="connsiteY60" fmla="*/ 584200 h 2286000"/>
              <a:gd name="connsiteX61" fmla="*/ 4114800 w 4407001"/>
              <a:gd name="connsiteY61" fmla="*/ 635000 h 2286000"/>
              <a:gd name="connsiteX62" fmla="*/ 4089400 w 4407001"/>
              <a:gd name="connsiteY62" fmla="*/ 673100 h 2286000"/>
              <a:gd name="connsiteX63" fmla="*/ 4076700 w 4407001"/>
              <a:gd name="connsiteY63" fmla="*/ 723900 h 2286000"/>
              <a:gd name="connsiteX64" fmla="*/ 4051300 w 4407001"/>
              <a:gd name="connsiteY64" fmla="*/ 774700 h 2286000"/>
              <a:gd name="connsiteX65" fmla="*/ 4064000 w 4407001"/>
              <a:gd name="connsiteY65" fmla="*/ 965200 h 2286000"/>
              <a:gd name="connsiteX66" fmla="*/ 4089400 w 4407001"/>
              <a:gd name="connsiteY66" fmla="*/ 1054100 h 2286000"/>
              <a:gd name="connsiteX67" fmla="*/ 4127500 w 4407001"/>
              <a:gd name="connsiteY67" fmla="*/ 1143000 h 2286000"/>
              <a:gd name="connsiteX68" fmla="*/ 4152900 w 4407001"/>
              <a:gd name="connsiteY68" fmla="*/ 1181100 h 2286000"/>
              <a:gd name="connsiteX69" fmla="*/ 4191000 w 4407001"/>
              <a:gd name="connsiteY69" fmla="*/ 1206500 h 2286000"/>
              <a:gd name="connsiteX70" fmla="*/ 4343400 w 4407001"/>
              <a:gd name="connsiteY70" fmla="*/ 1231900 h 2286000"/>
              <a:gd name="connsiteX71" fmla="*/ 4394200 w 4407001"/>
              <a:gd name="connsiteY71" fmla="*/ 1244600 h 2286000"/>
              <a:gd name="connsiteX72" fmla="*/ 4394200 w 4407001"/>
              <a:gd name="connsiteY72" fmla="*/ 1371600 h 2286000"/>
              <a:gd name="connsiteX73" fmla="*/ 4343400 w 4407001"/>
              <a:gd name="connsiteY73" fmla="*/ 1409700 h 2286000"/>
              <a:gd name="connsiteX74" fmla="*/ 4229100 w 4407001"/>
              <a:gd name="connsiteY74" fmla="*/ 1447800 h 2286000"/>
              <a:gd name="connsiteX75" fmla="*/ 3911600 w 4407001"/>
              <a:gd name="connsiteY75" fmla="*/ 1435100 h 2286000"/>
              <a:gd name="connsiteX76" fmla="*/ 3721100 w 4407001"/>
              <a:gd name="connsiteY76" fmla="*/ 1397000 h 2286000"/>
              <a:gd name="connsiteX77" fmla="*/ 3708400 w 4407001"/>
              <a:gd name="connsiteY77" fmla="*/ 1562100 h 2286000"/>
              <a:gd name="connsiteX78" fmla="*/ 3733800 w 4407001"/>
              <a:gd name="connsiteY78" fmla="*/ 1638300 h 2286000"/>
              <a:gd name="connsiteX79" fmla="*/ 3683000 w 4407001"/>
              <a:gd name="connsiteY79" fmla="*/ 1790700 h 2286000"/>
              <a:gd name="connsiteX80" fmla="*/ 3632200 w 4407001"/>
              <a:gd name="connsiteY80" fmla="*/ 1816100 h 2286000"/>
              <a:gd name="connsiteX81" fmla="*/ 3327400 w 4407001"/>
              <a:gd name="connsiteY81" fmla="*/ 1790700 h 2286000"/>
              <a:gd name="connsiteX82" fmla="*/ 3289300 w 4407001"/>
              <a:gd name="connsiteY82" fmla="*/ 1752600 h 2286000"/>
              <a:gd name="connsiteX83" fmla="*/ 3251200 w 4407001"/>
              <a:gd name="connsiteY83" fmla="*/ 1727200 h 2286000"/>
              <a:gd name="connsiteX84" fmla="*/ 3175000 w 4407001"/>
              <a:gd name="connsiteY84" fmla="*/ 1651000 h 2286000"/>
              <a:gd name="connsiteX85" fmla="*/ 3111500 w 4407001"/>
              <a:gd name="connsiteY85" fmla="*/ 1574800 h 2286000"/>
              <a:gd name="connsiteX86" fmla="*/ 3073400 w 4407001"/>
              <a:gd name="connsiteY86" fmla="*/ 1600200 h 2286000"/>
              <a:gd name="connsiteX87" fmla="*/ 3009900 w 4407001"/>
              <a:gd name="connsiteY87" fmla="*/ 1714500 h 2286000"/>
              <a:gd name="connsiteX88" fmla="*/ 2984500 w 4407001"/>
              <a:gd name="connsiteY88" fmla="*/ 1816100 h 2286000"/>
              <a:gd name="connsiteX89" fmla="*/ 2971800 w 4407001"/>
              <a:gd name="connsiteY89" fmla="*/ 2070100 h 2286000"/>
              <a:gd name="connsiteX90" fmla="*/ 2921000 w 4407001"/>
              <a:gd name="connsiteY90" fmla="*/ 2146300 h 2286000"/>
              <a:gd name="connsiteX91" fmla="*/ 2819400 w 4407001"/>
              <a:gd name="connsiteY91" fmla="*/ 2159000 h 2286000"/>
              <a:gd name="connsiteX92" fmla="*/ 2679700 w 4407001"/>
              <a:gd name="connsiteY92" fmla="*/ 2146300 h 2286000"/>
              <a:gd name="connsiteX93" fmla="*/ 2654300 w 4407001"/>
              <a:gd name="connsiteY93" fmla="*/ 2108200 h 2286000"/>
              <a:gd name="connsiteX94" fmla="*/ 2590800 w 4407001"/>
              <a:gd name="connsiteY94" fmla="*/ 1993900 h 2286000"/>
              <a:gd name="connsiteX95" fmla="*/ 2514600 w 4407001"/>
              <a:gd name="connsiteY95" fmla="*/ 1879600 h 2286000"/>
              <a:gd name="connsiteX96" fmla="*/ 2489200 w 4407001"/>
              <a:gd name="connsiteY96" fmla="*/ 1841500 h 2286000"/>
              <a:gd name="connsiteX97" fmla="*/ 2438400 w 4407001"/>
              <a:gd name="connsiteY97" fmla="*/ 1803400 h 2286000"/>
              <a:gd name="connsiteX98" fmla="*/ 2286000 w 4407001"/>
              <a:gd name="connsiteY98" fmla="*/ 1841500 h 2286000"/>
              <a:gd name="connsiteX99" fmla="*/ 2273300 w 4407001"/>
              <a:gd name="connsiteY99" fmla="*/ 1879600 h 2286000"/>
              <a:gd name="connsiteX100" fmla="*/ 2260600 w 4407001"/>
              <a:gd name="connsiteY100" fmla="*/ 2057400 h 2286000"/>
              <a:gd name="connsiteX101" fmla="*/ 2235200 w 4407001"/>
              <a:gd name="connsiteY101" fmla="*/ 2146300 h 2286000"/>
              <a:gd name="connsiteX102" fmla="*/ 2209800 w 4407001"/>
              <a:gd name="connsiteY102" fmla="*/ 2209800 h 2286000"/>
              <a:gd name="connsiteX103" fmla="*/ 2159000 w 4407001"/>
              <a:gd name="connsiteY103" fmla="*/ 2273300 h 2286000"/>
              <a:gd name="connsiteX104" fmla="*/ 2044700 w 4407001"/>
              <a:gd name="connsiteY104" fmla="*/ 2286000 h 2286000"/>
              <a:gd name="connsiteX105" fmla="*/ 1778000 w 4407001"/>
              <a:gd name="connsiteY105" fmla="*/ 2197100 h 2286000"/>
              <a:gd name="connsiteX106" fmla="*/ 1612900 w 4407001"/>
              <a:gd name="connsiteY106" fmla="*/ 2120900 h 2286000"/>
              <a:gd name="connsiteX107" fmla="*/ 1562100 w 4407001"/>
              <a:gd name="connsiteY107" fmla="*/ 2082800 h 2286000"/>
              <a:gd name="connsiteX108" fmla="*/ 1549400 w 4407001"/>
              <a:gd name="connsiteY108" fmla="*/ 2044700 h 2286000"/>
              <a:gd name="connsiteX109" fmla="*/ 1498600 w 4407001"/>
              <a:gd name="connsiteY109" fmla="*/ 1943100 h 2286000"/>
              <a:gd name="connsiteX110" fmla="*/ 1473200 w 4407001"/>
              <a:gd name="connsiteY110" fmla="*/ 1866900 h 2286000"/>
              <a:gd name="connsiteX111" fmla="*/ 1447800 w 4407001"/>
              <a:gd name="connsiteY111" fmla="*/ 1778000 h 2286000"/>
              <a:gd name="connsiteX112" fmla="*/ 1397000 w 4407001"/>
              <a:gd name="connsiteY112" fmla="*/ 1663700 h 2286000"/>
              <a:gd name="connsiteX113" fmla="*/ 1384300 w 4407001"/>
              <a:gd name="connsiteY113" fmla="*/ 1879600 h 2286000"/>
              <a:gd name="connsiteX114" fmla="*/ 1371600 w 4407001"/>
              <a:gd name="connsiteY114" fmla="*/ 1943100 h 2286000"/>
              <a:gd name="connsiteX115" fmla="*/ 1346200 w 4407001"/>
              <a:gd name="connsiteY115" fmla="*/ 1981200 h 2286000"/>
              <a:gd name="connsiteX116" fmla="*/ 1320800 w 4407001"/>
              <a:gd name="connsiteY116" fmla="*/ 2044700 h 2286000"/>
              <a:gd name="connsiteX117" fmla="*/ 1308100 w 4407001"/>
              <a:gd name="connsiteY117" fmla="*/ 2082800 h 2286000"/>
              <a:gd name="connsiteX118" fmla="*/ 1270000 w 4407001"/>
              <a:gd name="connsiteY118" fmla="*/ 2108200 h 2286000"/>
              <a:gd name="connsiteX119" fmla="*/ 1244600 w 4407001"/>
              <a:gd name="connsiteY119" fmla="*/ 2146300 h 2286000"/>
              <a:gd name="connsiteX120" fmla="*/ 1206500 w 4407001"/>
              <a:gd name="connsiteY120" fmla="*/ 2159000 h 2286000"/>
              <a:gd name="connsiteX121" fmla="*/ 1130300 w 4407001"/>
              <a:gd name="connsiteY121" fmla="*/ 2197100 h 2286000"/>
              <a:gd name="connsiteX122" fmla="*/ 901700 w 4407001"/>
              <a:gd name="connsiteY122" fmla="*/ 2184400 h 2286000"/>
              <a:gd name="connsiteX123" fmla="*/ 838200 w 4407001"/>
              <a:gd name="connsiteY123" fmla="*/ 2171700 h 2286000"/>
              <a:gd name="connsiteX124" fmla="*/ 685800 w 4407001"/>
              <a:gd name="connsiteY124" fmla="*/ 2070100 h 2286000"/>
              <a:gd name="connsiteX125" fmla="*/ 520700 w 4407001"/>
              <a:gd name="connsiteY125" fmla="*/ 1968500 h 2286000"/>
              <a:gd name="connsiteX126" fmla="*/ 304800 w 4407001"/>
              <a:gd name="connsiteY126" fmla="*/ 1790700 h 2286000"/>
              <a:gd name="connsiteX127" fmla="*/ 292100 w 4407001"/>
              <a:gd name="connsiteY127" fmla="*/ 1727200 h 2286000"/>
              <a:gd name="connsiteX128" fmla="*/ 203200 w 4407001"/>
              <a:gd name="connsiteY128" fmla="*/ 1689100 h 2286000"/>
              <a:gd name="connsiteX129" fmla="*/ 114300 w 4407001"/>
              <a:gd name="connsiteY129" fmla="*/ 1562100 h 2286000"/>
              <a:gd name="connsiteX130" fmla="*/ 25400 w 4407001"/>
              <a:gd name="connsiteY130" fmla="*/ 1397000 h 2286000"/>
              <a:gd name="connsiteX131" fmla="*/ 0 w 4407001"/>
              <a:gd name="connsiteY131" fmla="*/ 1295400 h 2286000"/>
              <a:gd name="connsiteX132" fmla="*/ 12700 w 4407001"/>
              <a:gd name="connsiteY132" fmla="*/ 1117600 h 2286000"/>
              <a:gd name="connsiteX133" fmla="*/ 25400 w 4407001"/>
              <a:gd name="connsiteY133" fmla="*/ 1066800 h 2286000"/>
              <a:gd name="connsiteX134" fmla="*/ 76200 w 4407001"/>
              <a:gd name="connsiteY134" fmla="*/ 990600 h 2286000"/>
              <a:gd name="connsiteX135" fmla="*/ 88900 w 4407001"/>
              <a:gd name="connsiteY135" fmla="*/ 952500 h 2286000"/>
              <a:gd name="connsiteX136" fmla="*/ 139700 w 4407001"/>
              <a:gd name="connsiteY136" fmla="*/ 939800 h 2286000"/>
              <a:gd name="connsiteX137" fmla="*/ 228600 w 4407001"/>
              <a:gd name="connsiteY137" fmla="*/ 952500 h 2286000"/>
              <a:gd name="connsiteX138" fmla="*/ 266700 w 4407001"/>
              <a:gd name="connsiteY138" fmla="*/ 977900 h 2286000"/>
              <a:gd name="connsiteX139" fmla="*/ 342900 w 4407001"/>
              <a:gd name="connsiteY139" fmla="*/ 1016000 h 2286000"/>
              <a:gd name="connsiteX140" fmla="*/ 381000 w 4407001"/>
              <a:gd name="connsiteY140" fmla="*/ 1028700 h 2286000"/>
              <a:gd name="connsiteX141" fmla="*/ 317500 w 4407001"/>
              <a:gd name="connsiteY141" fmla="*/ 927100 h 2286000"/>
              <a:gd name="connsiteX142" fmla="*/ 241300 w 4407001"/>
              <a:gd name="connsiteY142" fmla="*/ 762000 h 2286000"/>
              <a:gd name="connsiteX143" fmla="*/ 190500 w 4407001"/>
              <a:gd name="connsiteY143" fmla="*/ 673100 h 2286000"/>
              <a:gd name="connsiteX144" fmla="*/ 152400 w 4407001"/>
              <a:gd name="connsiteY144" fmla="*/ 596900 h 2286000"/>
              <a:gd name="connsiteX145" fmla="*/ 88900 w 4407001"/>
              <a:gd name="connsiteY145" fmla="*/ 495300 h 2286000"/>
              <a:gd name="connsiteX146" fmla="*/ 25400 w 4407001"/>
              <a:gd name="connsiteY146" fmla="*/ 393700 h 2286000"/>
              <a:gd name="connsiteX147" fmla="*/ 50800 w 4407001"/>
              <a:gd name="connsiteY147" fmla="*/ 355600 h 2286000"/>
              <a:gd name="connsiteX148" fmla="*/ 165100 w 4407001"/>
              <a:gd name="connsiteY148" fmla="*/ 355600 h 2286000"/>
              <a:gd name="connsiteX149" fmla="*/ 215900 w 4407001"/>
              <a:gd name="connsiteY149" fmla="*/ 482600 h 2286000"/>
              <a:gd name="connsiteX150" fmla="*/ 228600 w 4407001"/>
              <a:gd name="connsiteY150" fmla="*/ 520700 h 2286000"/>
              <a:gd name="connsiteX151" fmla="*/ 254000 w 4407001"/>
              <a:gd name="connsiteY151" fmla="*/ 558800 h 2286000"/>
              <a:gd name="connsiteX152" fmla="*/ 304800 w 4407001"/>
              <a:gd name="connsiteY152" fmla="*/ 381000 h 2286000"/>
              <a:gd name="connsiteX153" fmla="*/ 304800 w 4407001"/>
              <a:gd name="connsiteY153" fmla="*/ 43180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4407001" h="2286000">
                <a:moveTo>
                  <a:pt x="304800" y="431800"/>
                </a:moveTo>
                <a:lnTo>
                  <a:pt x="304800" y="431800"/>
                </a:lnTo>
                <a:cubicBezTo>
                  <a:pt x="309033" y="372533"/>
                  <a:pt x="305259" y="312143"/>
                  <a:pt x="317500" y="254000"/>
                </a:cubicBezTo>
                <a:cubicBezTo>
                  <a:pt x="322585" y="229845"/>
                  <a:pt x="341908" y="211039"/>
                  <a:pt x="355600" y="190500"/>
                </a:cubicBezTo>
                <a:cubicBezTo>
                  <a:pt x="411308" y="106938"/>
                  <a:pt x="372936" y="170275"/>
                  <a:pt x="431800" y="101600"/>
                </a:cubicBezTo>
                <a:cubicBezTo>
                  <a:pt x="462722" y="65525"/>
                  <a:pt x="472845" y="31842"/>
                  <a:pt x="520700" y="12700"/>
                </a:cubicBezTo>
                <a:cubicBezTo>
                  <a:pt x="544609" y="3137"/>
                  <a:pt x="571500" y="4233"/>
                  <a:pt x="596900" y="0"/>
                </a:cubicBezTo>
                <a:cubicBezTo>
                  <a:pt x="712957" y="25790"/>
                  <a:pt x="698035" y="-3545"/>
                  <a:pt x="749300" y="76200"/>
                </a:cubicBezTo>
                <a:cubicBezTo>
                  <a:pt x="775997" y="117728"/>
                  <a:pt x="825500" y="203200"/>
                  <a:pt x="825500" y="203200"/>
                </a:cubicBezTo>
                <a:cubicBezTo>
                  <a:pt x="834744" y="240175"/>
                  <a:pt x="845526" y="279879"/>
                  <a:pt x="850900" y="317500"/>
                </a:cubicBezTo>
                <a:cubicBezTo>
                  <a:pt x="856321" y="355449"/>
                  <a:pt x="859367" y="393700"/>
                  <a:pt x="863600" y="431800"/>
                </a:cubicBezTo>
                <a:cubicBezTo>
                  <a:pt x="867833" y="419100"/>
                  <a:pt x="872622" y="406572"/>
                  <a:pt x="876300" y="393700"/>
                </a:cubicBezTo>
                <a:cubicBezTo>
                  <a:pt x="881095" y="376917"/>
                  <a:pt x="881194" y="358512"/>
                  <a:pt x="889000" y="342900"/>
                </a:cubicBezTo>
                <a:cubicBezTo>
                  <a:pt x="898466" y="323968"/>
                  <a:pt x="912133" y="307067"/>
                  <a:pt x="927100" y="292100"/>
                </a:cubicBezTo>
                <a:cubicBezTo>
                  <a:pt x="937893" y="281307"/>
                  <a:pt x="951948" y="274273"/>
                  <a:pt x="965200" y="266700"/>
                </a:cubicBezTo>
                <a:cubicBezTo>
                  <a:pt x="1009142" y="241591"/>
                  <a:pt x="1011356" y="242848"/>
                  <a:pt x="1054100" y="228600"/>
                </a:cubicBezTo>
                <a:cubicBezTo>
                  <a:pt x="1121833" y="232833"/>
                  <a:pt x="1190117" y="231702"/>
                  <a:pt x="1257300" y="241300"/>
                </a:cubicBezTo>
                <a:cubicBezTo>
                  <a:pt x="1279868" y="244524"/>
                  <a:pt x="1299454" y="258695"/>
                  <a:pt x="1320800" y="266700"/>
                </a:cubicBezTo>
                <a:cubicBezTo>
                  <a:pt x="1333335" y="271400"/>
                  <a:pt x="1346200" y="275167"/>
                  <a:pt x="1358900" y="279400"/>
                </a:cubicBezTo>
                <a:cubicBezTo>
                  <a:pt x="1367367" y="292100"/>
                  <a:pt x="1375428" y="305080"/>
                  <a:pt x="1384300" y="317500"/>
                </a:cubicBezTo>
                <a:cubicBezTo>
                  <a:pt x="1396603" y="334724"/>
                  <a:pt x="1411898" y="349922"/>
                  <a:pt x="1422400" y="368300"/>
                </a:cubicBezTo>
                <a:cubicBezTo>
                  <a:pt x="1429042" y="379923"/>
                  <a:pt x="1430867" y="393700"/>
                  <a:pt x="1435100" y="406400"/>
                </a:cubicBezTo>
                <a:cubicBezTo>
                  <a:pt x="1479387" y="317827"/>
                  <a:pt x="1436816" y="389582"/>
                  <a:pt x="1498600" y="317500"/>
                </a:cubicBezTo>
                <a:cubicBezTo>
                  <a:pt x="1512375" y="301429"/>
                  <a:pt x="1521733" y="281667"/>
                  <a:pt x="1536700" y="266700"/>
                </a:cubicBezTo>
                <a:cubicBezTo>
                  <a:pt x="1539953" y="263447"/>
                  <a:pt x="1612980" y="208608"/>
                  <a:pt x="1625600" y="203200"/>
                </a:cubicBezTo>
                <a:cubicBezTo>
                  <a:pt x="1641293" y="196474"/>
                  <a:pt x="1728599" y="180060"/>
                  <a:pt x="1739900" y="177800"/>
                </a:cubicBezTo>
                <a:cubicBezTo>
                  <a:pt x="1823947" y="186205"/>
                  <a:pt x="1862570" y="178217"/>
                  <a:pt x="1930400" y="215900"/>
                </a:cubicBezTo>
                <a:cubicBezTo>
                  <a:pt x="1994747" y="251648"/>
                  <a:pt x="1971887" y="252119"/>
                  <a:pt x="2019300" y="304800"/>
                </a:cubicBezTo>
                <a:cubicBezTo>
                  <a:pt x="2043330" y="331500"/>
                  <a:pt x="2072753" y="353199"/>
                  <a:pt x="2095500" y="381000"/>
                </a:cubicBezTo>
                <a:cubicBezTo>
                  <a:pt x="2237522" y="554582"/>
                  <a:pt x="2047255" y="358155"/>
                  <a:pt x="2171700" y="482600"/>
                </a:cubicBezTo>
                <a:cubicBezTo>
                  <a:pt x="2180167" y="503767"/>
                  <a:pt x="2187841" y="525268"/>
                  <a:pt x="2197100" y="546100"/>
                </a:cubicBezTo>
                <a:cubicBezTo>
                  <a:pt x="2204789" y="563400"/>
                  <a:pt x="2220409" y="578084"/>
                  <a:pt x="2222500" y="596900"/>
                </a:cubicBezTo>
                <a:cubicBezTo>
                  <a:pt x="2224884" y="618354"/>
                  <a:pt x="2209800" y="681986"/>
                  <a:pt x="2209800" y="660400"/>
                </a:cubicBezTo>
                <a:cubicBezTo>
                  <a:pt x="2209800" y="604105"/>
                  <a:pt x="2219863" y="548980"/>
                  <a:pt x="2235200" y="495300"/>
                </a:cubicBezTo>
                <a:cubicBezTo>
                  <a:pt x="2238878" y="482428"/>
                  <a:pt x="2242239" y="469331"/>
                  <a:pt x="2247900" y="457200"/>
                </a:cubicBezTo>
                <a:cubicBezTo>
                  <a:pt x="2271918" y="405732"/>
                  <a:pt x="2294879" y="353502"/>
                  <a:pt x="2324100" y="304800"/>
                </a:cubicBezTo>
                <a:cubicBezTo>
                  <a:pt x="2336800" y="283633"/>
                  <a:pt x="2347389" y="261047"/>
                  <a:pt x="2362200" y="241300"/>
                </a:cubicBezTo>
                <a:cubicBezTo>
                  <a:pt x="2372976" y="226932"/>
                  <a:pt x="2389861" y="217815"/>
                  <a:pt x="2400300" y="203200"/>
                </a:cubicBezTo>
                <a:cubicBezTo>
                  <a:pt x="2411304" y="187794"/>
                  <a:pt x="2413580" y="166944"/>
                  <a:pt x="2425700" y="152400"/>
                </a:cubicBezTo>
                <a:cubicBezTo>
                  <a:pt x="2435471" y="140674"/>
                  <a:pt x="2450548" y="134573"/>
                  <a:pt x="2463800" y="127000"/>
                </a:cubicBezTo>
                <a:cubicBezTo>
                  <a:pt x="2520425" y="94643"/>
                  <a:pt x="2511408" y="102238"/>
                  <a:pt x="2578100" y="88900"/>
                </a:cubicBezTo>
                <a:cubicBezTo>
                  <a:pt x="2603500" y="93133"/>
                  <a:pt x="2630858" y="90944"/>
                  <a:pt x="2654300" y="101600"/>
                </a:cubicBezTo>
                <a:cubicBezTo>
                  <a:pt x="2678977" y="112817"/>
                  <a:pt x="2695593" y="136855"/>
                  <a:pt x="2717800" y="152400"/>
                </a:cubicBezTo>
                <a:cubicBezTo>
                  <a:pt x="2864071" y="254790"/>
                  <a:pt x="2684025" y="93225"/>
                  <a:pt x="2895600" y="304800"/>
                </a:cubicBezTo>
                <a:cubicBezTo>
                  <a:pt x="2921000" y="330200"/>
                  <a:pt x="2950921" y="351770"/>
                  <a:pt x="2971800" y="381000"/>
                </a:cubicBezTo>
                <a:cubicBezTo>
                  <a:pt x="3027980" y="459652"/>
                  <a:pt x="3049508" y="480019"/>
                  <a:pt x="3086100" y="571500"/>
                </a:cubicBezTo>
                <a:cubicBezTo>
                  <a:pt x="3199674" y="855434"/>
                  <a:pt x="3092875" y="635851"/>
                  <a:pt x="3162300" y="774700"/>
                </a:cubicBezTo>
                <a:cubicBezTo>
                  <a:pt x="3158067" y="795867"/>
                  <a:pt x="3149600" y="859786"/>
                  <a:pt x="3149600" y="838200"/>
                </a:cubicBezTo>
                <a:cubicBezTo>
                  <a:pt x="3149600" y="804070"/>
                  <a:pt x="3156689" y="770266"/>
                  <a:pt x="3162300" y="736600"/>
                </a:cubicBezTo>
                <a:cubicBezTo>
                  <a:pt x="3174486" y="663487"/>
                  <a:pt x="3176411" y="702263"/>
                  <a:pt x="3200400" y="622300"/>
                </a:cubicBezTo>
                <a:cubicBezTo>
                  <a:pt x="3206603" y="601625"/>
                  <a:pt x="3204333" y="578525"/>
                  <a:pt x="3213100" y="558800"/>
                </a:cubicBezTo>
                <a:cubicBezTo>
                  <a:pt x="3221697" y="539458"/>
                  <a:pt x="3239459" y="525612"/>
                  <a:pt x="3251200" y="508000"/>
                </a:cubicBezTo>
                <a:cubicBezTo>
                  <a:pt x="3264892" y="487461"/>
                  <a:pt x="3277480" y="466170"/>
                  <a:pt x="3289300" y="444500"/>
                </a:cubicBezTo>
                <a:cubicBezTo>
                  <a:pt x="3319044" y="389969"/>
                  <a:pt x="3335305" y="339284"/>
                  <a:pt x="3378200" y="292100"/>
                </a:cubicBezTo>
                <a:cubicBezTo>
                  <a:pt x="3423665" y="242088"/>
                  <a:pt x="3493336" y="200180"/>
                  <a:pt x="3556000" y="177800"/>
                </a:cubicBezTo>
                <a:cubicBezTo>
                  <a:pt x="3580250" y="169139"/>
                  <a:pt x="3606800" y="169333"/>
                  <a:pt x="3632200" y="165100"/>
                </a:cubicBezTo>
                <a:cubicBezTo>
                  <a:pt x="3678767" y="173567"/>
                  <a:pt x="3728578" y="171438"/>
                  <a:pt x="3771900" y="190500"/>
                </a:cubicBezTo>
                <a:cubicBezTo>
                  <a:pt x="3895113" y="244714"/>
                  <a:pt x="3994919" y="329365"/>
                  <a:pt x="4064000" y="444500"/>
                </a:cubicBezTo>
                <a:cubicBezTo>
                  <a:pt x="4076700" y="465667"/>
                  <a:pt x="4089017" y="487068"/>
                  <a:pt x="4102100" y="508000"/>
                </a:cubicBezTo>
                <a:cubicBezTo>
                  <a:pt x="4110190" y="520943"/>
                  <a:pt x="4120674" y="532448"/>
                  <a:pt x="4127500" y="546100"/>
                </a:cubicBezTo>
                <a:cubicBezTo>
                  <a:pt x="4133487" y="558074"/>
                  <a:pt x="4135967" y="571500"/>
                  <a:pt x="4140200" y="584200"/>
                </a:cubicBezTo>
                <a:cubicBezTo>
                  <a:pt x="4131733" y="601133"/>
                  <a:pt x="4124193" y="618562"/>
                  <a:pt x="4114800" y="635000"/>
                </a:cubicBezTo>
                <a:cubicBezTo>
                  <a:pt x="4107227" y="648252"/>
                  <a:pt x="4095413" y="659071"/>
                  <a:pt x="4089400" y="673100"/>
                </a:cubicBezTo>
                <a:cubicBezTo>
                  <a:pt x="4082524" y="689143"/>
                  <a:pt x="4082829" y="707557"/>
                  <a:pt x="4076700" y="723900"/>
                </a:cubicBezTo>
                <a:cubicBezTo>
                  <a:pt x="4070053" y="741627"/>
                  <a:pt x="4059767" y="757767"/>
                  <a:pt x="4051300" y="774700"/>
                </a:cubicBezTo>
                <a:cubicBezTo>
                  <a:pt x="4055533" y="838200"/>
                  <a:pt x="4055401" y="902143"/>
                  <a:pt x="4064000" y="965200"/>
                </a:cubicBezTo>
                <a:cubicBezTo>
                  <a:pt x="4068164" y="995737"/>
                  <a:pt x="4080544" y="1024581"/>
                  <a:pt x="4089400" y="1054100"/>
                </a:cubicBezTo>
                <a:cubicBezTo>
                  <a:pt x="4100648" y="1091595"/>
                  <a:pt x="4106633" y="1106482"/>
                  <a:pt x="4127500" y="1143000"/>
                </a:cubicBezTo>
                <a:cubicBezTo>
                  <a:pt x="4135073" y="1156252"/>
                  <a:pt x="4142107" y="1170307"/>
                  <a:pt x="4152900" y="1181100"/>
                </a:cubicBezTo>
                <a:cubicBezTo>
                  <a:pt x="4163693" y="1191893"/>
                  <a:pt x="4177348" y="1199674"/>
                  <a:pt x="4191000" y="1206500"/>
                </a:cubicBezTo>
                <a:cubicBezTo>
                  <a:pt x="4233553" y="1227776"/>
                  <a:pt x="4307184" y="1227876"/>
                  <a:pt x="4343400" y="1231900"/>
                </a:cubicBezTo>
                <a:cubicBezTo>
                  <a:pt x="4360333" y="1236133"/>
                  <a:pt x="4380570" y="1233696"/>
                  <a:pt x="4394200" y="1244600"/>
                </a:cubicBezTo>
                <a:cubicBezTo>
                  <a:pt x="4422128" y="1266942"/>
                  <a:pt x="4395909" y="1368182"/>
                  <a:pt x="4394200" y="1371600"/>
                </a:cubicBezTo>
                <a:cubicBezTo>
                  <a:pt x="4384734" y="1390532"/>
                  <a:pt x="4361349" y="1398482"/>
                  <a:pt x="4343400" y="1409700"/>
                </a:cubicBezTo>
                <a:cubicBezTo>
                  <a:pt x="4293913" y="1440630"/>
                  <a:pt x="4287654" y="1436089"/>
                  <a:pt x="4229100" y="1447800"/>
                </a:cubicBezTo>
                <a:cubicBezTo>
                  <a:pt x="4123267" y="1443567"/>
                  <a:pt x="4016453" y="1450079"/>
                  <a:pt x="3911600" y="1435100"/>
                </a:cubicBezTo>
                <a:cubicBezTo>
                  <a:pt x="3654277" y="1398340"/>
                  <a:pt x="3881520" y="1364916"/>
                  <a:pt x="3721100" y="1397000"/>
                </a:cubicBezTo>
                <a:cubicBezTo>
                  <a:pt x="3691596" y="1485512"/>
                  <a:pt x="3685919" y="1464680"/>
                  <a:pt x="3708400" y="1562100"/>
                </a:cubicBezTo>
                <a:cubicBezTo>
                  <a:pt x="3714420" y="1588188"/>
                  <a:pt x="3733800" y="1638300"/>
                  <a:pt x="3733800" y="1638300"/>
                </a:cubicBezTo>
                <a:cubicBezTo>
                  <a:pt x="3729016" y="1657438"/>
                  <a:pt x="3710341" y="1763359"/>
                  <a:pt x="3683000" y="1790700"/>
                </a:cubicBezTo>
                <a:cubicBezTo>
                  <a:pt x="3669613" y="1804087"/>
                  <a:pt x="3649133" y="1807633"/>
                  <a:pt x="3632200" y="1816100"/>
                </a:cubicBezTo>
                <a:cubicBezTo>
                  <a:pt x="3530600" y="1807633"/>
                  <a:pt x="3427648" y="1809264"/>
                  <a:pt x="3327400" y="1790700"/>
                </a:cubicBezTo>
                <a:cubicBezTo>
                  <a:pt x="3309740" y="1787430"/>
                  <a:pt x="3303098" y="1764098"/>
                  <a:pt x="3289300" y="1752600"/>
                </a:cubicBezTo>
                <a:cubicBezTo>
                  <a:pt x="3277574" y="1742829"/>
                  <a:pt x="3262608" y="1737341"/>
                  <a:pt x="3251200" y="1727200"/>
                </a:cubicBezTo>
                <a:cubicBezTo>
                  <a:pt x="3224352" y="1703335"/>
                  <a:pt x="3200400" y="1676400"/>
                  <a:pt x="3175000" y="1651000"/>
                </a:cubicBezTo>
                <a:cubicBezTo>
                  <a:pt x="3126107" y="1602107"/>
                  <a:pt x="3146863" y="1627844"/>
                  <a:pt x="3111500" y="1574800"/>
                </a:cubicBezTo>
                <a:cubicBezTo>
                  <a:pt x="3098800" y="1583267"/>
                  <a:pt x="3084193" y="1589407"/>
                  <a:pt x="3073400" y="1600200"/>
                </a:cubicBezTo>
                <a:cubicBezTo>
                  <a:pt x="3039587" y="1634013"/>
                  <a:pt x="3023812" y="1669285"/>
                  <a:pt x="3009900" y="1714500"/>
                </a:cubicBezTo>
                <a:cubicBezTo>
                  <a:pt x="2999634" y="1747865"/>
                  <a:pt x="2984500" y="1816100"/>
                  <a:pt x="2984500" y="1816100"/>
                </a:cubicBezTo>
                <a:cubicBezTo>
                  <a:pt x="2980267" y="1900767"/>
                  <a:pt x="2979144" y="1985646"/>
                  <a:pt x="2971800" y="2070100"/>
                </a:cubicBezTo>
                <a:cubicBezTo>
                  <a:pt x="2969475" y="2096839"/>
                  <a:pt x="2947027" y="2136836"/>
                  <a:pt x="2921000" y="2146300"/>
                </a:cubicBezTo>
                <a:cubicBezTo>
                  <a:pt x="2888925" y="2157964"/>
                  <a:pt x="2853267" y="2154767"/>
                  <a:pt x="2819400" y="2159000"/>
                </a:cubicBezTo>
                <a:cubicBezTo>
                  <a:pt x="2772833" y="2154767"/>
                  <a:pt x="2724391" y="2160051"/>
                  <a:pt x="2679700" y="2146300"/>
                </a:cubicBezTo>
                <a:cubicBezTo>
                  <a:pt x="2665111" y="2141811"/>
                  <a:pt x="2661991" y="2121384"/>
                  <a:pt x="2654300" y="2108200"/>
                </a:cubicBezTo>
                <a:cubicBezTo>
                  <a:pt x="2632339" y="2070552"/>
                  <a:pt x="2613527" y="2031090"/>
                  <a:pt x="2590800" y="1993900"/>
                </a:cubicBezTo>
                <a:cubicBezTo>
                  <a:pt x="2566923" y="1954828"/>
                  <a:pt x="2540000" y="1917700"/>
                  <a:pt x="2514600" y="1879600"/>
                </a:cubicBezTo>
                <a:cubicBezTo>
                  <a:pt x="2506133" y="1866900"/>
                  <a:pt x="2501411" y="1850658"/>
                  <a:pt x="2489200" y="1841500"/>
                </a:cubicBezTo>
                <a:lnTo>
                  <a:pt x="2438400" y="1803400"/>
                </a:lnTo>
                <a:cubicBezTo>
                  <a:pt x="2398972" y="1807781"/>
                  <a:pt x="2320144" y="1798819"/>
                  <a:pt x="2286000" y="1841500"/>
                </a:cubicBezTo>
                <a:cubicBezTo>
                  <a:pt x="2277637" y="1851953"/>
                  <a:pt x="2277533" y="1866900"/>
                  <a:pt x="2273300" y="1879600"/>
                </a:cubicBezTo>
                <a:cubicBezTo>
                  <a:pt x="2269067" y="1938867"/>
                  <a:pt x="2267162" y="1998346"/>
                  <a:pt x="2260600" y="2057400"/>
                </a:cubicBezTo>
                <a:cubicBezTo>
                  <a:pt x="2258493" y="2076362"/>
                  <a:pt x="2242805" y="2126020"/>
                  <a:pt x="2235200" y="2146300"/>
                </a:cubicBezTo>
                <a:cubicBezTo>
                  <a:pt x="2227195" y="2167646"/>
                  <a:pt x="2221529" y="2190252"/>
                  <a:pt x="2209800" y="2209800"/>
                </a:cubicBezTo>
                <a:cubicBezTo>
                  <a:pt x="2195854" y="2233044"/>
                  <a:pt x="2183612" y="2261941"/>
                  <a:pt x="2159000" y="2273300"/>
                </a:cubicBezTo>
                <a:cubicBezTo>
                  <a:pt x="2124194" y="2289364"/>
                  <a:pt x="2082800" y="2281767"/>
                  <a:pt x="2044700" y="2286000"/>
                </a:cubicBezTo>
                <a:cubicBezTo>
                  <a:pt x="1914706" y="2253501"/>
                  <a:pt x="1927022" y="2260967"/>
                  <a:pt x="1778000" y="2197100"/>
                </a:cubicBezTo>
                <a:cubicBezTo>
                  <a:pt x="1732559" y="2177625"/>
                  <a:pt x="1656665" y="2147159"/>
                  <a:pt x="1612900" y="2120900"/>
                </a:cubicBezTo>
                <a:cubicBezTo>
                  <a:pt x="1594750" y="2110010"/>
                  <a:pt x="1579033" y="2095500"/>
                  <a:pt x="1562100" y="2082800"/>
                </a:cubicBezTo>
                <a:cubicBezTo>
                  <a:pt x="1557867" y="2070100"/>
                  <a:pt x="1554940" y="2056887"/>
                  <a:pt x="1549400" y="2044700"/>
                </a:cubicBezTo>
                <a:cubicBezTo>
                  <a:pt x="1533732" y="2010230"/>
                  <a:pt x="1510574" y="1979021"/>
                  <a:pt x="1498600" y="1943100"/>
                </a:cubicBezTo>
                <a:cubicBezTo>
                  <a:pt x="1490133" y="1917700"/>
                  <a:pt x="1481074" y="1892490"/>
                  <a:pt x="1473200" y="1866900"/>
                </a:cubicBezTo>
                <a:cubicBezTo>
                  <a:pt x="1464137" y="1837444"/>
                  <a:pt x="1458621" y="1806857"/>
                  <a:pt x="1447800" y="1778000"/>
                </a:cubicBezTo>
                <a:cubicBezTo>
                  <a:pt x="1433160" y="1738961"/>
                  <a:pt x="1413933" y="1701800"/>
                  <a:pt x="1397000" y="1663700"/>
                </a:cubicBezTo>
                <a:cubicBezTo>
                  <a:pt x="1392767" y="1735667"/>
                  <a:pt x="1390827" y="1807805"/>
                  <a:pt x="1384300" y="1879600"/>
                </a:cubicBezTo>
                <a:cubicBezTo>
                  <a:pt x="1382346" y="1901097"/>
                  <a:pt x="1379179" y="1922889"/>
                  <a:pt x="1371600" y="1943100"/>
                </a:cubicBezTo>
                <a:cubicBezTo>
                  <a:pt x="1366241" y="1957392"/>
                  <a:pt x="1353026" y="1967548"/>
                  <a:pt x="1346200" y="1981200"/>
                </a:cubicBezTo>
                <a:cubicBezTo>
                  <a:pt x="1336005" y="2001590"/>
                  <a:pt x="1328805" y="2023354"/>
                  <a:pt x="1320800" y="2044700"/>
                </a:cubicBezTo>
                <a:cubicBezTo>
                  <a:pt x="1316100" y="2057235"/>
                  <a:pt x="1316463" y="2072347"/>
                  <a:pt x="1308100" y="2082800"/>
                </a:cubicBezTo>
                <a:cubicBezTo>
                  <a:pt x="1298565" y="2094719"/>
                  <a:pt x="1282700" y="2099733"/>
                  <a:pt x="1270000" y="2108200"/>
                </a:cubicBezTo>
                <a:cubicBezTo>
                  <a:pt x="1261533" y="2120900"/>
                  <a:pt x="1256519" y="2136765"/>
                  <a:pt x="1244600" y="2146300"/>
                </a:cubicBezTo>
                <a:cubicBezTo>
                  <a:pt x="1234147" y="2154663"/>
                  <a:pt x="1218474" y="2153013"/>
                  <a:pt x="1206500" y="2159000"/>
                </a:cubicBezTo>
                <a:cubicBezTo>
                  <a:pt x="1108023" y="2208239"/>
                  <a:pt x="1226065" y="2165178"/>
                  <a:pt x="1130300" y="2197100"/>
                </a:cubicBezTo>
                <a:cubicBezTo>
                  <a:pt x="1054100" y="2192867"/>
                  <a:pt x="977731" y="2191011"/>
                  <a:pt x="901700" y="2184400"/>
                </a:cubicBezTo>
                <a:cubicBezTo>
                  <a:pt x="880195" y="2182530"/>
                  <a:pt x="858242" y="2179717"/>
                  <a:pt x="838200" y="2171700"/>
                </a:cubicBezTo>
                <a:cubicBezTo>
                  <a:pt x="800258" y="2156523"/>
                  <a:pt x="711012" y="2086488"/>
                  <a:pt x="685800" y="2070100"/>
                </a:cubicBezTo>
                <a:cubicBezTo>
                  <a:pt x="631621" y="2034883"/>
                  <a:pt x="573546" y="2005688"/>
                  <a:pt x="520700" y="1968500"/>
                </a:cubicBezTo>
                <a:cubicBezTo>
                  <a:pt x="381899" y="1870825"/>
                  <a:pt x="383538" y="1869438"/>
                  <a:pt x="304800" y="1790700"/>
                </a:cubicBezTo>
                <a:cubicBezTo>
                  <a:pt x="300567" y="1769533"/>
                  <a:pt x="302810" y="1745942"/>
                  <a:pt x="292100" y="1727200"/>
                </a:cubicBezTo>
                <a:cubicBezTo>
                  <a:pt x="277482" y="1701619"/>
                  <a:pt x="225347" y="1694637"/>
                  <a:pt x="203200" y="1689100"/>
                </a:cubicBezTo>
                <a:cubicBezTo>
                  <a:pt x="118478" y="1625558"/>
                  <a:pt x="173121" y="1679743"/>
                  <a:pt x="114300" y="1562100"/>
                </a:cubicBezTo>
                <a:cubicBezTo>
                  <a:pt x="87436" y="1508373"/>
                  <a:pt x="40121" y="1455883"/>
                  <a:pt x="25400" y="1397000"/>
                </a:cubicBezTo>
                <a:lnTo>
                  <a:pt x="0" y="1295400"/>
                </a:lnTo>
                <a:cubicBezTo>
                  <a:pt x="4233" y="1236133"/>
                  <a:pt x="6138" y="1176654"/>
                  <a:pt x="12700" y="1117600"/>
                </a:cubicBezTo>
                <a:cubicBezTo>
                  <a:pt x="14628" y="1100252"/>
                  <a:pt x="17594" y="1082412"/>
                  <a:pt x="25400" y="1066800"/>
                </a:cubicBezTo>
                <a:cubicBezTo>
                  <a:pt x="39052" y="1039496"/>
                  <a:pt x="66547" y="1019560"/>
                  <a:pt x="76200" y="990600"/>
                </a:cubicBezTo>
                <a:cubicBezTo>
                  <a:pt x="80433" y="977900"/>
                  <a:pt x="78447" y="960863"/>
                  <a:pt x="88900" y="952500"/>
                </a:cubicBezTo>
                <a:cubicBezTo>
                  <a:pt x="102530" y="941596"/>
                  <a:pt x="122767" y="944033"/>
                  <a:pt x="139700" y="939800"/>
                </a:cubicBezTo>
                <a:cubicBezTo>
                  <a:pt x="169333" y="944033"/>
                  <a:pt x="199928" y="943898"/>
                  <a:pt x="228600" y="952500"/>
                </a:cubicBezTo>
                <a:cubicBezTo>
                  <a:pt x="243220" y="956886"/>
                  <a:pt x="253048" y="971074"/>
                  <a:pt x="266700" y="977900"/>
                </a:cubicBezTo>
                <a:cubicBezTo>
                  <a:pt x="371860" y="1030480"/>
                  <a:pt x="233711" y="943207"/>
                  <a:pt x="342900" y="1016000"/>
                </a:cubicBezTo>
                <a:cubicBezTo>
                  <a:pt x="375126" y="1112678"/>
                  <a:pt x="363049" y="1118454"/>
                  <a:pt x="381000" y="1028700"/>
                </a:cubicBezTo>
                <a:cubicBezTo>
                  <a:pt x="301896" y="870493"/>
                  <a:pt x="416418" y="1091964"/>
                  <a:pt x="317500" y="927100"/>
                </a:cubicBezTo>
                <a:cubicBezTo>
                  <a:pt x="274087" y="854745"/>
                  <a:pt x="280250" y="839899"/>
                  <a:pt x="241300" y="762000"/>
                </a:cubicBezTo>
                <a:cubicBezTo>
                  <a:pt x="226036" y="731473"/>
                  <a:pt x="206681" y="703151"/>
                  <a:pt x="190500" y="673100"/>
                </a:cubicBezTo>
                <a:cubicBezTo>
                  <a:pt x="177036" y="648096"/>
                  <a:pt x="165998" y="621831"/>
                  <a:pt x="152400" y="596900"/>
                </a:cubicBezTo>
                <a:cubicBezTo>
                  <a:pt x="112176" y="523156"/>
                  <a:pt x="124450" y="552180"/>
                  <a:pt x="88900" y="495300"/>
                </a:cubicBezTo>
                <a:cubicBezTo>
                  <a:pt x="12312" y="372759"/>
                  <a:pt x="83436" y="480754"/>
                  <a:pt x="25400" y="393700"/>
                </a:cubicBezTo>
                <a:cubicBezTo>
                  <a:pt x="33867" y="381000"/>
                  <a:pt x="38881" y="365135"/>
                  <a:pt x="50800" y="355600"/>
                </a:cubicBezTo>
                <a:cubicBezTo>
                  <a:pt x="83143" y="329726"/>
                  <a:pt x="133760" y="350377"/>
                  <a:pt x="165100" y="355600"/>
                </a:cubicBezTo>
                <a:cubicBezTo>
                  <a:pt x="202474" y="430347"/>
                  <a:pt x="184513" y="388439"/>
                  <a:pt x="215900" y="482600"/>
                </a:cubicBezTo>
                <a:cubicBezTo>
                  <a:pt x="220133" y="495300"/>
                  <a:pt x="221174" y="509561"/>
                  <a:pt x="228600" y="520700"/>
                </a:cubicBezTo>
                <a:lnTo>
                  <a:pt x="254000" y="558800"/>
                </a:lnTo>
                <a:cubicBezTo>
                  <a:pt x="358190" y="532752"/>
                  <a:pt x="304800" y="563554"/>
                  <a:pt x="304800" y="381000"/>
                </a:cubicBezTo>
                <a:lnTo>
                  <a:pt x="304800" y="431800"/>
                </a:lnTo>
                <a:close/>
              </a:path>
            </a:pathLst>
          </a:custGeom>
          <a:solidFill>
            <a:schemeClr val="bg2">
              <a:lumMod val="50000"/>
            </a:schemeClr>
          </a:solidFill>
        </p:spPr>
        <p:style>
          <a:lnRef idx="3">
            <a:schemeClr val="lt1"/>
          </a:lnRef>
          <a:fillRef idx="1">
            <a:schemeClr val="accent4"/>
          </a:fillRef>
          <a:effectRef idx="1">
            <a:schemeClr val="accent4"/>
          </a:effectRef>
          <a:fontRef idx="minor">
            <a:schemeClr val="lt1"/>
          </a:fontRef>
        </p:style>
        <p:txBody>
          <a:bodyPr rtlCol="1" anchor="ctr"/>
          <a:lstStyle/>
          <a:p>
            <a:pPr algn="ctr"/>
            <a:endParaRPr lang="ar-SA"/>
          </a:p>
        </p:txBody>
      </p:sp>
      <p:sp>
        <p:nvSpPr>
          <p:cNvPr id="7" name="مربع نص 6"/>
          <p:cNvSpPr txBox="1"/>
          <p:nvPr/>
        </p:nvSpPr>
        <p:spPr>
          <a:xfrm>
            <a:off x="3098800" y="2699375"/>
            <a:ext cx="6642100" cy="1446550"/>
          </a:xfrm>
          <a:prstGeom prst="rect">
            <a:avLst/>
          </a:prstGeom>
          <a:noFill/>
        </p:spPr>
        <p:txBody>
          <a:bodyPr wrap="square" rtlCol="1">
            <a:spAutoFit/>
          </a:bodyPr>
          <a:lstStyle/>
          <a:p>
            <a:r>
              <a:rPr lang="ar-SA" sz="8800" dirty="0" smtClean="0"/>
              <a:t>النفاق الأكبر </a:t>
            </a:r>
            <a:endParaRPr lang="ar-SA" sz="8800" dirty="0"/>
          </a:p>
        </p:txBody>
      </p:sp>
    </p:spTree>
    <p:extLst>
      <p:ext uri="{BB962C8B-B14F-4D97-AF65-F5344CB8AC3E}">
        <p14:creationId xmlns:p14="http://schemas.microsoft.com/office/powerpoint/2010/main" val="38952326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ctr" rtl="0"/>
            <a:r>
              <a:rPr lang="ar-SA" sz="7200" b="1" dirty="0" smtClean="0">
                <a:latin typeface="Traditional Arabic" panose="02020603050405020304" pitchFamily="18" charset="-78"/>
                <a:cs typeface="Traditional Arabic" panose="02020603050405020304" pitchFamily="18" charset="-78"/>
              </a:rPr>
              <a:t>علامات النفاق الأكبر </a:t>
            </a:r>
            <a:endParaRPr lang="ar-SA" sz="7200" b="1" dirty="0">
              <a:latin typeface="Traditional Arabic" panose="02020603050405020304" pitchFamily="18" charset="-78"/>
              <a:cs typeface="Traditional Arabic" panose="02020603050405020304" pitchFamily="18" charset="-78"/>
            </a:endParaRPr>
          </a:p>
        </p:txBody>
      </p:sp>
      <p:pic>
        <p:nvPicPr>
          <p:cNvPr id="9"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2210517" cy="2275533"/>
          </a:xfrm>
        </p:spPr>
      </p:pic>
      <p:sp>
        <p:nvSpPr>
          <p:cNvPr id="10" name="مربع نص 9"/>
          <p:cNvSpPr txBox="1"/>
          <p:nvPr/>
        </p:nvSpPr>
        <p:spPr>
          <a:xfrm>
            <a:off x="299546" y="2118266"/>
            <a:ext cx="11444094" cy="4893647"/>
          </a:xfrm>
          <a:prstGeom prst="rect">
            <a:avLst/>
          </a:prstGeom>
          <a:noFill/>
        </p:spPr>
        <p:txBody>
          <a:bodyPr wrap="square" rtlCol="1">
            <a:spAutoFit/>
          </a:bodyPr>
          <a:lstStyle/>
          <a:p>
            <a:pPr algn="ctr" rtl="1"/>
            <a:r>
              <a:rPr lang="ar-SA" sz="4800" dirty="0" smtClean="0">
                <a:latin typeface="Traditional Arabic" panose="02020603050405020304" pitchFamily="18" charset="-78"/>
                <a:cs typeface="Traditional Arabic" panose="02020603050405020304" pitchFamily="18" charset="-78"/>
              </a:rPr>
              <a:t>6</a:t>
            </a:r>
            <a:r>
              <a:rPr lang="ar-SA" sz="4800" b="1" dirty="0" smtClean="0">
                <a:latin typeface="Traditional Arabic" panose="02020603050405020304" pitchFamily="18" charset="-78"/>
                <a:cs typeface="Traditional Arabic" panose="02020603050405020304" pitchFamily="18" charset="-78"/>
              </a:rPr>
              <a:t> ـ الطعن في الدين ، كمن طعن في صدق رسالة النبي صلى الله عليه وسلم ، أو انه لم يباغ دين الله عز وجل وخان الأمانة وكتم الرسالة ، أو يعتقد أن دين الإسلام ناقص </a:t>
            </a:r>
            <a:r>
              <a:rPr lang="ar-SA" sz="4800" b="1" dirty="0" err="1" smtClean="0">
                <a:latin typeface="Traditional Arabic" panose="02020603050405020304" pitchFamily="18" charset="-78"/>
                <a:cs typeface="Traditional Arabic" panose="02020603050405020304" pitchFamily="18" charset="-78"/>
              </a:rPr>
              <a:t>لايصلح</a:t>
            </a:r>
            <a:r>
              <a:rPr lang="ar-SA" sz="4800" b="1" dirty="0" smtClean="0">
                <a:latin typeface="Traditional Arabic" panose="02020603050405020304" pitchFamily="18" charset="-78"/>
                <a:cs typeface="Traditional Arabic" panose="02020603050405020304" pitchFamily="18" charset="-78"/>
              </a:rPr>
              <a:t> لكل عصر ، وأنه رجعية وتخلف ، أو يسخر بالمؤمنين لأجل إيمانهم وعبادتهم ، </a:t>
            </a:r>
          </a:p>
          <a:p>
            <a:pPr algn="ctr" rtl="1"/>
            <a:r>
              <a:rPr lang="ar-SA" sz="3200" b="1" dirty="0" smtClean="0">
                <a:latin typeface="Traditional Arabic" panose="02020603050405020304" pitchFamily="18" charset="-78"/>
                <a:cs typeface="Traditional Arabic" panose="02020603050405020304" pitchFamily="18" charset="-78"/>
              </a:rPr>
              <a:t>كما قال تعالى : </a:t>
            </a:r>
            <a:r>
              <a:rPr lang="ar-SA" sz="4000" b="1" dirty="0" smtClean="0">
                <a:solidFill>
                  <a:srgbClr val="00B050"/>
                </a:solidFill>
                <a:latin typeface="Traditional Arabic" panose="02020603050405020304" pitchFamily="18" charset="-78"/>
                <a:cs typeface="Traditional Arabic" panose="02020603050405020304" pitchFamily="18" charset="-78"/>
              </a:rPr>
              <a:t>(</a:t>
            </a:r>
            <a:r>
              <a:rPr lang="ar-SA" sz="4000" b="1" dirty="0">
                <a:solidFill>
                  <a:srgbClr val="00B050"/>
                </a:solidFill>
              </a:rPr>
              <a:t>الَّذِينَ يَلْمِزُونَ الْمُطَّوِّعِينَ مِنَ الْمُؤْمِنِينَ فِي الصَّدَقَاتِ وَالَّذِينَ لَا يَجِدُونَ إِلَّا جُهْدَهُمْ فَيَسْخَرُونَ مِنْهُمْ ۙ سَخِرَ اللَّهُ مِنْهُمْ وَلَهُمْ عَذَابٌ </a:t>
            </a:r>
            <a:r>
              <a:rPr lang="ar-SA" sz="4000" b="1" dirty="0" smtClean="0">
                <a:solidFill>
                  <a:srgbClr val="00B050"/>
                </a:solidFill>
              </a:rPr>
              <a:t>أَلِيمٌ )</a:t>
            </a:r>
            <a:endParaRPr lang="ar-SA" sz="4000" b="1" dirty="0">
              <a:solidFill>
                <a:srgbClr val="00B050"/>
              </a:solidFill>
            </a:endParaRPr>
          </a:p>
        </p:txBody>
      </p:sp>
    </p:spTree>
    <p:extLst>
      <p:ext uri="{BB962C8B-B14F-4D97-AF65-F5344CB8AC3E}">
        <p14:creationId xmlns:p14="http://schemas.microsoft.com/office/powerpoint/2010/main" val="2348295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1000"/>
                                        <p:tgtEl>
                                          <p:spTgt spid="10">
                                            <p:txEl>
                                              <p:pRg st="0" end="0"/>
                                            </p:txEl>
                                          </p:spTgt>
                                        </p:tgtEl>
                                      </p:cBhvr>
                                    </p:animEffect>
                                    <p:anim calcmode="lin" valueType="num">
                                      <p:cBhvr>
                                        <p:cTn id="14"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0">
                                            <p:txEl>
                                              <p:pRg st="1" end="1"/>
                                            </p:txEl>
                                          </p:spTgt>
                                        </p:tgtEl>
                                        <p:attrNameLst>
                                          <p:attrName>style.visibility</p:attrName>
                                        </p:attrNameLst>
                                      </p:cBhvr>
                                      <p:to>
                                        <p:strVal val="visible"/>
                                      </p:to>
                                    </p:set>
                                    <p:animEffect transition="in" filter="fade">
                                      <p:cBhvr>
                                        <p:cTn id="20" dur="1000"/>
                                        <p:tgtEl>
                                          <p:spTgt spid="10">
                                            <p:txEl>
                                              <p:pRg st="1" end="1"/>
                                            </p:txEl>
                                          </p:spTgt>
                                        </p:tgtEl>
                                      </p:cBhvr>
                                    </p:animEffect>
                                    <p:anim calcmode="lin" valueType="num">
                                      <p:cBhvr>
                                        <p:cTn id="21"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رابط مستقيم 3"/>
          <p:cNvSpPr/>
          <p:nvPr/>
        </p:nvSpPr>
        <p:spPr>
          <a:xfrm>
            <a:off x="8539220" y="4189035"/>
            <a:ext cx="532910" cy="1398464"/>
          </a:xfrm>
          <a:custGeom>
            <a:avLst/>
            <a:gdLst/>
            <a:ahLst/>
            <a:cxnLst/>
            <a:rect l="0" t="0" r="0" b="0"/>
            <a:pathLst>
              <a:path>
                <a:moveTo>
                  <a:pt x="0" y="0"/>
                </a:moveTo>
                <a:lnTo>
                  <a:pt x="0" y="1398464"/>
                </a:lnTo>
                <a:lnTo>
                  <a:pt x="532910" y="1398464"/>
                </a:lnTo>
              </a:path>
            </a:pathLst>
          </a:custGeom>
          <a:noFill/>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8" name="رابط مستقيم 4"/>
          <p:cNvSpPr/>
          <p:nvPr/>
        </p:nvSpPr>
        <p:spPr>
          <a:xfrm>
            <a:off x="5908207" y="2030536"/>
            <a:ext cx="4052107" cy="638429"/>
          </a:xfrm>
          <a:custGeom>
            <a:avLst/>
            <a:gdLst/>
            <a:ahLst/>
            <a:cxnLst/>
            <a:rect l="0" t="0" r="0" b="0"/>
            <a:pathLst>
              <a:path>
                <a:moveTo>
                  <a:pt x="0" y="0"/>
                </a:moveTo>
                <a:lnTo>
                  <a:pt x="0" y="319214"/>
                </a:lnTo>
                <a:lnTo>
                  <a:pt x="4052107" y="319214"/>
                </a:lnTo>
                <a:lnTo>
                  <a:pt x="4052107" y="638429"/>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9" name="رابط مستقيم 5"/>
          <p:cNvSpPr/>
          <p:nvPr/>
        </p:nvSpPr>
        <p:spPr>
          <a:xfrm>
            <a:off x="4538187" y="4189035"/>
            <a:ext cx="456021" cy="1398464"/>
          </a:xfrm>
          <a:custGeom>
            <a:avLst/>
            <a:gdLst/>
            <a:ahLst/>
            <a:cxnLst/>
            <a:rect l="0" t="0" r="0" b="0"/>
            <a:pathLst>
              <a:path>
                <a:moveTo>
                  <a:pt x="0" y="0"/>
                </a:moveTo>
                <a:lnTo>
                  <a:pt x="0" y="1398464"/>
                </a:lnTo>
                <a:lnTo>
                  <a:pt x="456021" y="1398464"/>
                </a:lnTo>
              </a:path>
            </a:pathLst>
          </a:custGeom>
          <a:noFill/>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0" name="رابط مستقيم 6"/>
          <p:cNvSpPr/>
          <p:nvPr/>
        </p:nvSpPr>
        <p:spPr>
          <a:xfrm>
            <a:off x="5754243" y="2030536"/>
            <a:ext cx="153964" cy="638429"/>
          </a:xfrm>
          <a:custGeom>
            <a:avLst/>
            <a:gdLst/>
            <a:ahLst/>
            <a:cxnLst/>
            <a:rect l="0" t="0" r="0" b="0"/>
            <a:pathLst>
              <a:path>
                <a:moveTo>
                  <a:pt x="153964" y="0"/>
                </a:moveTo>
                <a:lnTo>
                  <a:pt x="153964" y="319214"/>
                </a:lnTo>
                <a:lnTo>
                  <a:pt x="0" y="319214"/>
                </a:lnTo>
                <a:lnTo>
                  <a:pt x="0" y="638429"/>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1" name="رابط مستقيم 7"/>
          <p:cNvSpPr/>
          <p:nvPr/>
        </p:nvSpPr>
        <p:spPr>
          <a:xfrm>
            <a:off x="383745" y="4189035"/>
            <a:ext cx="456021" cy="1398464"/>
          </a:xfrm>
          <a:custGeom>
            <a:avLst/>
            <a:gdLst/>
            <a:ahLst/>
            <a:cxnLst/>
            <a:rect l="0" t="0" r="0" b="0"/>
            <a:pathLst>
              <a:path>
                <a:moveTo>
                  <a:pt x="0" y="0"/>
                </a:moveTo>
                <a:lnTo>
                  <a:pt x="0" y="1398464"/>
                </a:lnTo>
                <a:lnTo>
                  <a:pt x="456021" y="1398464"/>
                </a:lnTo>
              </a:path>
            </a:pathLst>
          </a:custGeom>
          <a:noFill/>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2" name="رابط مستقيم 8"/>
          <p:cNvSpPr/>
          <p:nvPr/>
        </p:nvSpPr>
        <p:spPr>
          <a:xfrm>
            <a:off x="1599801" y="2030536"/>
            <a:ext cx="4308406" cy="638429"/>
          </a:xfrm>
          <a:custGeom>
            <a:avLst/>
            <a:gdLst/>
            <a:ahLst/>
            <a:cxnLst/>
            <a:rect l="0" t="0" r="0" b="0"/>
            <a:pathLst>
              <a:path>
                <a:moveTo>
                  <a:pt x="4308406" y="0"/>
                </a:moveTo>
                <a:lnTo>
                  <a:pt x="4308406" y="319214"/>
                </a:lnTo>
                <a:lnTo>
                  <a:pt x="0" y="319214"/>
                </a:lnTo>
                <a:lnTo>
                  <a:pt x="0" y="638429"/>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grpSp>
        <p:nvGrpSpPr>
          <p:cNvPr id="13" name="مجموعة 12"/>
          <p:cNvGrpSpPr/>
          <p:nvPr/>
        </p:nvGrpSpPr>
        <p:grpSpPr>
          <a:xfrm>
            <a:off x="3453583" y="510466"/>
            <a:ext cx="4909248" cy="1520070"/>
            <a:chOff x="3529782" y="2042"/>
            <a:chExt cx="4909248" cy="1520070"/>
          </a:xfrm>
        </p:grpSpPr>
        <p:sp>
          <p:nvSpPr>
            <p:cNvPr id="32" name="مستطيل 31"/>
            <p:cNvSpPr/>
            <p:nvPr/>
          </p:nvSpPr>
          <p:spPr>
            <a:xfrm>
              <a:off x="3529782" y="2042"/>
              <a:ext cx="4909248" cy="1520070"/>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مستطيل 32"/>
            <p:cNvSpPr/>
            <p:nvPr/>
          </p:nvSpPr>
          <p:spPr>
            <a:xfrm>
              <a:off x="3529782" y="2042"/>
              <a:ext cx="4909248" cy="15200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3495" tIns="23495" rIns="23495" bIns="23495" numCol="1" spcCol="1270" anchor="ctr" anchorCtr="0">
              <a:noAutofit/>
            </a:bodyPr>
            <a:lstStyle/>
            <a:p>
              <a:pPr lvl="0" algn="ctr" defTabSz="1644650" rtl="1">
                <a:lnSpc>
                  <a:spcPct val="90000"/>
                </a:lnSpc>
                <a:spcBef>
                  <a:spcPct val="0"/>
                </a:spcBef>
                <a:spcAft>
                  <a:spcPct val="35000"/>
                </a:spcAft>
              </a:pPr>
              <a:r>
                <a:rPr lang="ar-SA" sz="3700" kern="1200" dirty="0" smtClean="0">
                  <a:solidFill>
                    <a:schemeClr val="bg1"/>
                  </a:solidFill>
                </a:rPr>
                <a:t>علامات النفاق الاكبر</a:t>
              </a:r>
              <a:endParaRPr lang="ar-SA" sz="3700" kern="1200" dirty="0">
                <a:solidFill>
                  <a:schemeClr val="bg1"/>
                </a:solidFill>
              </a:endParaRPr>
            </a:p>
          </p:txBody>
        </p:sp>
      </p:grpSp>
      <p:grpSp>
        <p:nvGrpSpPr>
          <p:cNvPr id="14" name="مجموعة 13"/>
          <p:cNvGrpSpPr/>
          <p:nvPr/>
        </p:nvGrpSpPr>
        <p:grpSpPr>
          <a:xfrm>
            <a:off x="79731" y="2668965"/>
            <a:ext cx="3040140" cy="1520070"/>
            <a:chOff x="155930" y="2160541"/>
            <a:chExt cx="3040140" cy="1520070"/>
          </a:xfrm>
        </p:grpSpPr>
        <p:sp>
          <p:nvSpPr>
            <p:cNvPr id="30" name="مستطيل 29"/>
            <p:cNvSpPr/>
            <p:nvPr/>
          </p:nvSpPr>
          <p:spPr>
            <a:xfrm>
              <a:off x="155930" y="2160541"/>
              <a:ext cx="3040140" cy="1520070"/>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31" name="مستطيل 30"/>
            <p:cNvSpPr/>
            <p:nvPr/>
          </p:nvSpPr>
          <p:spPr>
            <a:xfrm>
              <a:off x="155930" y="2160541"/>
              <a:ext cx="3040140" cy="15200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3495" tIns="23495" rIns="23495" bIns="23495" numCol="1" spcCol="1270" anchor="ctr" anchorCtr="0">
              <a:noAutofit/>
            </a:bodyPr>
            <a:lstStyle/>
            <a:p>
              <a:pPr lvl="0" algn="ctr" defTabSz="1644650" rtl="1">
                <a:lnSpc>
                  <a:spcPct val="90000"/>
                </a:lnSpc>
                <a:spcBef>
                  <a:spcPct val="0"/>
                </a:spcBef>
                <a:spcAft>
                  <a:spcPct val="35000"/>
                </a:spcAft>
              </a:pPr>
              <a:r>
                <a:rPr lang="ar-SA" sz="3700" kern="1200" dirty="0" smtClean="0">
                  <a:solidFill>
                    <a:schemeClr val="bg1"/>
                  </a:solidFill>
                </a:rPr>
                <a:t>بغض ما جاء به الرسول صلى الله عليه وسلم </a:t>
              </a:r>
              <a:endParaRPr lang="ar-SA" sz="3700" kern="1200" dirty="0">
                <a:solidFill>
                  <a:schemeClr val="bg1"/>
                </a:solidFill>
              </a:endParaRPr>
            </a:p>
          </p:txBody>
        </p:sp>
      </p:grpSp>
      <p:grpSp>
        <p:nvGrpSpPr>
          <p:cNvPr id="15" name="مجموعة 14"/>
          <p:cNvGrpSpPr/>
          <p:nvPr/>
        </p:nvGrpSpPr>
        <p:grpSpPr>
          <a:xfrm>
            <a:off x="839766" y="4827464"/>
            <a:ext cx="3516013" cy="1520070"/>
            <a:chOff x="915965" y="4319040"/>
            <a:chExt cx="3516013" cy="1520070"/>
          </a:xfrm>
        </p:grpSpPr>
        <p:sp>
          <p:nvSpPr>
            <p:cNvPr id="28" name="مستطيل 27"/>
            <p:cNvSpPr/>
            <p:nvPr/>
          </p:nvSpPr>
          <p:spPr>
            <a:xfrm>
              <a:off x="915965" y="4319040"/>
              <a:ext cx="3516013" cy="1520070"/>
            </a:xfrm>
            <a:prstGeom prst="rect">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9" name="مستطيل 28"/>
            <p:cNvSpPr/>
            <p:nvPr/>
          </p:nvSpPr>
          <p:spPr>
            <a:xfrm>
              <a:off x="915965" y="4319040"/>
              <a:ext cx="3516013" cy="15200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3495" tIns="23495" rIns="23495" bIns="23495" numCol="1" spcCol="1270" anchor="ctr" anchorCtr="0">
              <a:noAutofit/>
            </a:bodyPr>
            <a:lstStyle/>
            <a:p>
              <a:pPr lvl="0" algn="ctr" defTabSz="1644650" rtl="1">
                <a:lnSpc>
                  <a:spcPct val="90000"/>
                </a:lnSpc>
                <a:spcBef>
                  <a:spcPct val="0"/>
                </a:spcBef>
                <a:spcAft>
                  <a:spcPct val="35000"/>
                </a:spcAft>
              </a:pPr>
              <a:r>
                <a:rPr lang="ar-SA" sz="3700" kern="1200" dirty="0" smtClean="0">
                  <a:solidFill>
                    <a:schemeClr val="bg1"/>
                  </a:solidFill>
                </a:rPr>
                <a:t>الكراهية لانتصار دين الإسلام والفرح بهزيمته </a:t>
              </a:r>
              <a:endParaRPr lang="ar-SA" sz="3700" kern="1200" dirty="0">
                <a:solidFill>
                  <a:schemeClr val="bg1"/>
                </a:solidFill>
              </a:endParaRPr>
            </a:p>
          </p:txBody>
        </p:sp>
      </p:grpSp>
      <p:grpSp>
        <p:nvGrpSpPr>
          <p:cNvPr id="16" name="مجموعة 15"/>
          <p:cNvGrpSpPr/>
          <p:nvPr/>
        </p:nvGrpSpPr>
        <p:grpSpPr>
          <a:xfrm>
            <a:off x="4234173" y="2668965"/>
            <a:ext cx="3040140" cy="1520070"/>
            <a:chOff x="4310372" y="2160541"/>
            <a:chExt cx="3040140" cy="1520070"/>
          </a:xfrm>
        </p:grpSpPr>
        <p:sp>
          <p:nvSpPr>
            <p:cNvPr id="26" name="مستطيل 25"/>
            <p:cNvSpPr/>
            <p:nvPr/>
          </p:nvSpPr>
          <p:spPr>
            <a:xfrm>
              <a:off x="4310372" y="2160541"/>
              <a:ext cx="3040140" cy="1520070"/>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7" name="مستطيل 26"/>
            <p:cNvSpPr/>
            <p:nvPr/>
          </p:nvSpPr>
          <p:spPr>
            <a:xfrm>
              <a:off x="4310372" y="2160541"/>
              <a:ext cx="3040140" cy="15200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3495" tIns="23495" rIns="23495" bIns="23495" numCol="1" spcCol="1270" anchor="ctr" anchorCtr="0">
              <a:noAutofit/>
            </a:bodyPr>
            <a:lstStyle/>
            <a:p>
              <a:pPr lvl="0" algn="ctr" defTabSz="1644650" rtl="1">
                <a:lnSpc>
                  <a:spcPct val="90000"/>
                </a:lnSpc>
                <a:spcBef>
                  <a:spcPct val="0"/>
                </a:spcBef>
                <a:spcAft>
                  <a:spcPct val="35000"/>
                </a:spcAft>
              </a:pPr>
              <a:r>
                <a:rPr lang="ar-SA" sz="3700" kern="1200" dirty="0" smtClean="0">
                  <a:solidFill>
                    <a:schemeClr val="bg1"/>
                  </a:solidFill>
                </a:rPr>
                <a:t>بغض الرسول صلى الله عليه وسلم </a:t>
              </a:r>
              <a:endParaRPr lang="ar-SA" sz="3700" kern="1200" dirty="0">
                <a:solidFill>
                  <a:schemeClr val="bg1"/>
                </a:solidFill>
              </a:endParaRPr>
            </a:p>
          </p:txBody>
        </p:sp>
      </p:grpSp>
      <p:grpSp>
        <p:nvGrpSpPr>
          <p:cNvPr id="17" name="مجموعة 16"/>
          <p:cNvGrpSpPr/>
          <p:nvPr/>
        </p:nvGrpSpPr>
        <p:grpSpPr>
          <a:xfrm>
            <a:off x="4994208" y="4827464"/>
            <a:ext cx="3439492" cy="1520070"/>
            <a:chOff x="5070407" y="4319040"/>
            <a:chExt cx="3439492" cy="1520070"/>
          </a:xfrm>
        </p:grpSpPr>
        <p:sp>
          <p:nvSpPr>
            <p:cNvPr id="24" name="مستطيل 23"/>
            <p:cNvSpPr/>
            <p:nvPr/>
          </p:nvSpPr>
          <p:spPr>
            <a:xfrm>
              <a:off x="5070407" y="4319040"/>
              <a:ext cx="3439492" cy="1520070"/>
            </a:xfrm>
            <a:prstGeom prst="rect">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5" name="مستطيل 24"/>
            <p:cNvSpPr/>
            <p:nvPr/>
          </p:nvSpPr>
          <p:spPr>
            <a:xfrm>
              <a:off x="5070407" y="4319040"/>
              <a:ext cx="3439492" cy="15200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3495" tIns="23495" rIns="23495" bIns="23495" numCol="1" spcCol="1270" anchor="ctr" anchorCtr="0">
              <a:noAutofit/>
            </a:bodyPr>
            <a:lstStyle/>
            <a:p>
              <a:pPr lvl="0" algn="ctr" defTabSz="1644650" rtl="1">
                <a:lnSpc>
                  <a:spcPct val="90000"/>
                </a:lnSpc>
                <a:spcBef>
                  <a:spcPct val="0"/>
                </a:spcBef>
                <a:spcAft>
                  <a:spcPct val="35000"/>
                </a:spcAft>
              </a:pPr>
              <a:r>
                <a:rPr lang="ar-SA" sz="3700" kern="1200" dirty="0" smtClean="0">
                  <a:solidFill>
                    <a:schemeClr val="bg1"/>
                  </a:solidFill>
                </a:rPr>
                <a:t>موالاة الكفار ومناصرتهم على المسلمين</a:t>
              </a:r>
              <a:endParaRPr lang="ar-SA" sz="3700" kern="1200" dirty="0">
                <a:solidFill>
                  <a:schemeClr val="bg1"/>
                </a:solidFill>
              </a:endParaRPr>
            </a:p>
          </p:txBody>
        </p:sp>
      </p:grpSp>
      <p:grpSp>
        <p:nvGrpSpPr>
          <p:cNvPr id="18" name="مجموعة 17"/>
          <p:cNvGrpSpPr/>
          <p:nvPr/>
        </p:nvGrpSpPr>
        <p:grpSpPr>
          <a:xfrm>
            <a:off x="7912368" y="2668965"/>
            <a:ext cx="4108104" cy="1520070"/>
            <a:chOff x="8260145" y="2160541"/>
            <a:chExt cx="3552738" cy="1520070"/>
          </a:xfrm>
        </p:grpSpPr>
        <p:sp>
          <p:nvSpPr>
            <p:cNvPr id="22" name="مستطيل 21"/>
            <p:cNvSpPr/>
            <p:nvPr/>
          </p:nvSpPr>
          <p:spPr>
            <a:xfrm>
              <a:off x="8260145" y="2160541"/>
              <a:ext cx="3552738" cy="1520070"/>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3" name="مستطيل 22"/>
            <p:cNvSpPr/>
            <p:nvPr/>
          </p:nvSpPr>
          <p:spPr>
            <a:xfrm>
              <a:off x="8260145" y="2160541"/>
              <a:ext cx="3552738" cy="15200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3495" tIns="23495" rIns="23495" bIns="23495" numCol="1" spcCol="1270" anchor="ctr" anchorCtr="0">
              <a:noAutofit/>
            </a:bodyPr>
            <a:lstStyle/>
            <a:p>
              <a:pPr lvl="0" algn="ctr" defTabSz="1644650" rtl="1">
                <a:lnSpc>
                  <a:spcPct val="90000"/>
                </a:lnSpc>
                <a:spcBef>
                  <a:spcPct val="0"/>
                </a:spcBef>
                <a:spcAft>
                  <a:spcPct val="35000"/>
                </a:spcAft>
              </a:pPr>
              <a:r>
                <a:rPr lang="ar-SA" sz="3700" kern="1200" dirty="0" smtClean="0">
                  <a:solidFill>
                    <a:schemeClr val="bg1"/>
                  </a:solidFill>
                </a:rPr>
                <a:t>تكذيب ما جاء به الرسول صلى الله عليه وسلم او تكذيب بعض ما جاء به</a:t>
              </a:r>
              <a:endParaRPr lang="ar-SA" sz="3700" kern="1200" dirty="0">
                <a:solidFill>
                  <a:schemeClr val="bg1"/>
                </a:solidFill>
              </a:endParaRPr>
            </a:p>
          </p:txBody>
        </p:sp>
      </p:grpSp>
      <p:grpSp>
        <p:nvGrpSpPr>
          <p:cNvPr id="19" name="مجموعة 18"/>
          <p:cNvGrpSpPr/>
          <p:nvPr/>
        </p:nvGrpSpPr>
        <p:grpSpPr>
          <a:xfrm>
            <a:off x="9072130" y="4827464"/>
            <a:ext cx="3040140" cy="1520070"/>
            <a:chOff x="9148329" y="4319040"/>
            <a:chExt cx="3040140" cy="1520070"/>
          </a:xfrm>
        </p:grpSpPr>
        <p:sp>
          <p:nvSpPr>
            <p:cNvPr id="20" name="مستطيل 19"/>
            <p:cNvSpPr/>
            <p:nvPr/>
          </p:nvSpPr>
          <p:spPr>
            <a:xfrm>
              <a:off x="9148329" y="4319040"/>
              <a:ext cx="3040140" cy="1520070"/>
            </a:xfrm>
            <a:prstGeom prst="rect">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1" name="مستطيل 20"/>
            <p:cNvSpPr/>
            <p:nvPr/>
          </p:nvSpPr>
          <p:spPr>
            <a:xfrm>
              <a:off x="9148329" y="4319040"/>
              <a:ext cx="3040140" cy="15200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3495" tIns="23495" rIns="23495" bIns="23495" numCol="1" spcCol="1270" anchor="ctr" anchorCtr="0">
              <a:noAutofit/>
            </a:bodyPr>
            <a:lstStyle/>
            <a:p>
              <a:pPr lvl="0" algn="ctr" defTabSz="1644650" rtl="1">
                <a:lnSpc>
                  <a:spcPct val="90000"/>
                </a:lnSpc>
                <a:spcBef>
                  <a:spcPct val="0"/>
                </a:spcBef>
                <a:spcAft>
                  <a:spcPct val="35000"/>
                </a:spcAft>
              </a:pPr>
              <a:r>
                <a:rPr lang="ar-SA" sz="3700" kern="1200" dirty="0" smtClean="0">
                  <a:solidFill>
                    <a:schemeClr val="bg1"/>
                  </a:solidFill>
                </a:rPr>
                <a:t>الطعن في الدين</a:t>
              </a:r>
              <a:endParaRPr lang="ar-SA" sz="3700" kern="1200" dirty="0">
                <a:solidFill>
                  <a:schemeClr val="bg1"/>
                </a:solidFill>
              </a:endParaRPr>
            </a:p>
          </p:txBody>
        </p:sp>
      </p:grpSp>
    </p:spTree>
    <p:extLst>
      <p:ext uri="{BB962C8B-B14F-4D97-AF65-F5344CB8AC3E}">
        <p14:creationId xmlns:p14="http://schemas.microsoft.com/office/powerpoint/2010/main" val="9697537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224660" y="117693"/>
            <a:ext cx="12416659" cy="5816977"/>
          </a:xfrm>
          <a:prstGeom prst="rect">
            <a:avLst/>
          </a:prstGeom>
          <a:noFill/>
        </p:spPr>
        <p:txBody>
          <a:bodyPr wrap="square" rtlCol="1">
            <a:spAutoFit/>
          </a:bodyPr>
          <a:lstStyle/>
          <a:p>
            <a:pPr marL="857250" indent="-857250" algn="ctr" rtl="1">
              <a:buClr>
                <a:schemeClr val="accent1"/>
              </a:buClr>
              <a:buFont typeface="Wingdings" panose="05000000000000000000" pitchFamily="2" charset="2"/>
              <a:buChar char="v"/>
            </a:pPr>
            <a:r>
              <a:rPr lang="ar-SA" sz="6600" dirty="0" smtClean="0">
                <a:latin typeface="Traditional Arabic" panose="02020603050405020304" pitchFamily="18" charset="-78"/>
                <a:cs typeface="Traditional Arabic" panose="02020603050405020304" pitchFamily="18" charset="-78"/>
              </a:rPr>
              <a:t>أثار </a:t>
            </a:r>
            <a:r>
              <a:rPr lang="ar-SA" sz="6600" dirty="0">
                <a:latin typeface="Traditional Arabic" panose="02020603050405020304" pitchFamily="18" charset="-78"/>
                <a:cs typeface="Traditional Arabic" panose="02020603050405020304" pitchFamily="18" charset="-78"/>
              </a:rPr>
              <a:t>النفاق الأكبر</a:t>
            </a:r>
            <a:r>
              <a:rPr lang="ar-SA" sz="6600" dirty="0" smtClean="0">
                <a:latin typeface="Traditional Arabic" panose="02020603050405020304" pitchFamily="18" charset="-78"/>
                <a:cs typeface="Traditional Arabic" panose="02020603050405020304" pitchFamily="18" charset="-78"/>
              </a:rPr>
              <a:t>؟</a:t>
            </a:r>
          </a:p>
          <a:p>
            <a:pPr algn="ctr" rtl="1">
              <a:buClr>
                <a:schemeClr val="accent1"/>
              </a:buClr>
            </a:pPr>
            <a:r>
              <a:rPr lang="ar-SA" sz="4800" dirty="0" smtClean="0">
                <a:latin typeface="Traditional Arabic" panose="02020603050405020304" pitchFamily="18" charset="-78"/>
                <a:cs typeface="Traditional Arabic" panose="02020603050405020304" pitchFamily="18" charset="-78"/>
              </a:rPr>
              <a:t>للنفاق الأكبر آثار وخيمه وعواقب سيئة على الانسان من أهمها:</a:t>
            </a:r>
            <a:r>
              <a:rPr lang="ar-SA" sz="6600" dirty="0" smtClean="0">
                <a:latin typeface="Traditional Arabic" panose="02020603050405020304" pitchFamily="18" charset="-78"/>
                <a:cs typeface="Traditional Arabic" panose="02020603050405020304" pitchFamily="18" charset="-78"/>
              </a:rPr>
              <a:t> </a:t>
            </a:r>
            <a:endParaRPr lang="ar-SA" sz="6600" dirty="0" smtClean="0">
              <a:solidFill>
                <a:schemeClr val="accent5">
                  <a:lumMod val="50000"/>
                </a:schemeClr>
              </a:solidFill>
              <a:latin typeface="Traditional Arabic" panose="02020603050405020304" pitchFamily="18" charset="-78"/>
              <a:cs typeface="Traditional Arabic" panose="02020603050405020304" pitchFamily="18" charset="-78"/>
            </a:endParaRPr>
          </a:p>
          <a:p>
            <a:pPr algn="r" rtl="1">
              <a:buClr>
                <a:schemeClr val="accent1"/>
              </a:buClr>
            </a:pPr>
            <a:r>
              <a:rPr lang="ar-SA" sz="6000" dirty="0" smtClean="0">
                <a:solidFill>
                  <a:schemeClr val="accent5">
                    <a:lumMod val="50000"/>
                  </a:schemeClr>
                </a:solidFill>
                <a:latin typeface="Traditional Arabic" panose="02020603050405020304" pitchFamily="18" charset="-78"/>
                <a:cs typeface="Traditional Arabic" panose="02020603050405020304" pitchFamily="18" charset="-78"/>
              </a:rPr>
              <a:t>1ـ أن الايمان منتف عنه ولو اظهره ظاهراً.</a:t>
            </a:r>
          </a:p>
          <a:p>
            <a:pPr algn="r" rtl="1">
              <a:buClr>
                <a:schemeClr val="accent1"/>
              </a:buClr>
            </a:pPr>
            <a:r>
              <a:rPr lang="ar-SA" sz="6000" dirty="0" smtClean="0">
                <a:solidFill>
                  <a:schemeClr val="accent5">
                    <a:lumMod val="50000"/>
                  </a:schemeClr>
                </a:solidFill>
                <a:latin typeface="Traditional Arabic" panose="02020603050405020304" pitchFamily="18" charset="-78"/>
                <a:cs typeface="Traditional Arabic" panose="02020603050405020304" pitchFamily="18" charset="-78"/>
              </a:rPr>
              <a:t>2ـ أنه إذا أظهر الأعمال فهو مسلم تجري عليه أحكام الإسلام الظاهرة .</a:t>
            </a:r>
          </a:p>
          <a:p>
            <a:pPr algn="r" rtl="1">
              <a:buClr>
                <a:schemeClr val="accent1"/>
              </a:buClr>
            </a:pPr>
            <a:r>
              <a:rPr lang="ar-SA" sz="6000" dirty="0" smtClean="0">
                <a:solidFill>
                  <a:schemeClr val="accent5">
                    <a:lumMod val="50000"/>
                  </a:schemeClr>
                </a:solidFill>
                <a:latin typeface="Traditional Arabic" panose="02020603050405020304" pitchFamily="18" charset="-78"/>
                <a:cs typeface="Traditional Arabic" panose="02020603050405020304" pitchFamily="18" charset="-78"/>
              </a:rPr>
              <a:t>3ـ أنه خارج عن ملة الإسلام , لأنه يكفر به باطناً.</a:t>
            </a:r>
          </a:p>
        </p:txBody>
      </p:sp>
    </p:spTree>
    <p:extLst>
      <p:ext uri="{BB962C8B-B14F-4D97-AF65-F5344CB8AC3E}">
        <p14:creationId xmlns:p14="http://schemas.microsoft.com/office/powerpoint/2010/main" val="2478929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circle(in)">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circle(in)">
                                      <p:cBhvr>
                                        <p:cTn id="17" dur="2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circle(in)">
                                      <p:cBhvr>
                                        <p:cTn id="22" dur="2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circle(in)">
                                      <p:cBhvr>
                                        <p:cTn id="27" dur="2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472966" y="1505397"/>
            <a:ext cx="11288110" cy="2431435"/>
          </a:xfrm>
          <a:prstGeom prst="rect">
            <a:avLst/>
          </a:prstGeom>
        </p:spPr>
        <p:txBody>
          <a:bodyPr wrap="square">
            <a:spAutoFit/>
          </a:bodyPr>
          <a:lstStyle/>
          <a:p>
            <a:pPr lvl="0" algn="ctr" rtl="1">
              <a:buClr>
                <a:srgbClr val="B31166"/>
              </a:buClr>
            </a:pPr>
            <a:r>
              <a:rPr lang="ar-SA" sz="6000" dirty="0">
                <a:solidFill>
                  <a:srgbClr val="9B6BF2">
                    <a:lumMod val="50000"/>
                  </a:srgbClr>
                </a:solidFill>
                <a:latin typeface="Traditional Arabic" panose="02020603050405020304" pitchFamily="18" charset="-78"/>
                <a:cs typeface="Traditional Arabic" panose="02020603050405020304" pitchFamily="18" charset="-78"/>
              </a:rPr>
              <a:t>4ـ أنه مخلد في نار جهنم في الدرك الأسفل من النار إذا مات على ذلك ولم يتب </a:t>
            </a:r>
            <a:r>
              <a:rPr lang="ar-SA" sz="6000" b="1" dirty="0">
                <a:solidFill>
                  <a:srgbClr val="00B050"/>
                </a:solidFill>
                <a:latin typeface="Traditional Arabic" panose="02020603050405020304" pitchFamily="18" charset="-78"/>
                <a:cs typeface="Traditional Arabic" panose="02020603050405020304" pitchFamily="18" charset="-78"/>
              </a:rPr>
              <a:t>(</a:t>
            </a:r>
            <a:r>
              <a:rPr lang="ar-SA" sz="3200" b="1" dirty="0">
                <a:solidFill>
                  <a:srgbClr val="00B050"/>
                </a:solidFill>
              </a:rPr>
              <a:t>إِنَّ الْمُنَافِقِينَ فِي الدَّرْكِ الْأَسْفَلِ مِنَ النَّارِ وَلَنْ تَجِدَ لَهُمْ نَصِيرًا)</a:t>
            </a:r>
            <a:r>
              <a:rPr lang="ar-SA" sz="3200" b="1" dirty="0">
                <a:solidFill>
                  <a:srgbClr val="00B050"/>
                </a:solidFill>
                <a:latin typeface="Traditional Arabic" panose="02020603050405020304" pitchFamily="18" charset="-78"/>
                <a:cs typeface="Traditional Arabic" panose="02020603050405020304" pitchFamily="18" charset="-78"/>
              </a:rPr>
              <a:t>.</a:t>
            </a:r>
            <a:endParaRPr lang="ar-SA" sz="6000" b="1" dirty="0">
              <a:solidFill>
                <a:srgbClr val="00B050"/>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15898051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رسم تخطيطي 4"/>
          <p:cNvGraphicFramePr/>
          <p:nvPr>
            <p:extLst>
              <p:ext uri="{D42A27DB-BD31-4B8C-83A1-F6EECF244321}">
                <p14:modId xmlns:p14="http://schemas.microsoft.com/office/powerpoint/2010/main" val="4243819367"/>
              </p:ext>
            </p:extLst>
          </p:nvPr>
        </p:nvGraphicFramePr>
        <p:xfrm>
          <a:off x="-152400" y="297180"/>
          <a:ext cx="12344400" cy="58411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69028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graphicEl>
                                              <a:dgm id="{5E3A4E50-4308-4154-95E1-3EFCB556D596}"/>
                                            </p:graphicEl>
                                          </p:spTgt>
                                        </p:tgtEl>
                                        <p:attrNameLst>
                                          <p:attrName>style.visibility</p:attrName>
                                        </p:attrNameLst>
                                      </p:cBhvr>
                                      <p:to>
                                        <p:strVal val="visible"/>
                                      </p:to>
                                    </p:set>
                                    <p:anim calcmode="lin" valueType="num">
                                      <p:cBhvr>
                                        <p:cTn id="7" dur="500" fill="hold"/>
                                        <p:tgtEl>
                                          <p:spTgt spid="5">
                                            <p:graphicEl>
                                              <a:dgm id="{5E3A4E50-4308-4154-95E1-3EFCB556D596}"/>
                                            </p:graphicEl>
                                          </p:spTgt>
                                        </p:tgtEl>
                                        <p:attrNameLst>
                                          <p:attrName>ppt_w</p:attrName>
                                        </p:attrNameLst>
                                      </p:cBhvr>
                                      <p:tavLst>
                                        <p:tav tm="0">
                                          <p:val>
                                            <p:fltVal val="0"/>
                                          </p:val>
                                        </p:tav>
                                        <p:tav tm="100000">
                                          <p:val>
                                            <p:strVal val="#ppt_w"/>
                                          </p:val>
                                        </p:tav>
                                      </p:tavLst>
                                    </p:anim>
                                    <p:anim calcmode="lin" valueType="num">
                                      <p:cBhvr>
                                        <p:cTn id="8" dur="500" fill="hold"/>
                                        <p:tgtEl>
                                          <p:spTgt spid="5">
                                            <p:graphicEl>
                                              <a:dgm id="{5E3A4E50-4308-4154-95E1-3EFCB556D596}"/>
                                            </p:graphicEl>
                                          </p:spTgt>
                                        </p:tgtEl>
                                        <p:attrNameLst>
                                          <p:attrName>ppt_h</p:attrName>
                                        </p:attrNameLst>
                                      </p:cBhvr>
                                      <p:tavLst>
                                        <p:tav tm="0">
                                          <p:val>
                                            <p:fltVal val="0"/>
                                          </p:val>
                                        </p:tav>
                                        <p:tav tm="100000">
                                          <p:val>
                                            <p:strVal val="#ppt_h"/>
                                          </p:val>
                                        </p:tav>
                                      </p:tavLst>
                                    </p:anim>
                                    <p:animEffect transition="in" filter="fade">
                                      <p:cBhvr>
                                        <p:cTn id="9" dur="500"/>
                                        <p:tgtEl>
                                          <p:spTgt spid="5">
                                            <p:graphicEl>
                                              <a:dgm id="{5E3A4E50-4308-4154-95E1-3EFCB556D596}"/>
                                            </p:graphic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graphicEl>
                                              <a:dgm id="{A867CF45-5D1A-420C-83BF-BA97AAFDD008}"/>
                                            </p:graphicEl>
                                          </p:spTgt>
                                        </p:tgtEl>
                                        <p:attrNameLst>
                                          <p:attrName>style.visibility</p:attrName>
                                        </p:attrNameLst>
                                      </p:cBhvr>
                                      <p:to>
                                        <p:strVal val="visible"/>
                                      </p:to>
                                    </p:set>
                                    <p:anim calcmode="lin" valueType="num">
                                      <p:cBhvr>
                                        <p:cTn id="14" dur="500" fill="hold"/>
                                        <p:tgtEl>
                                          <p:spTgt spid="5">
                                            <p:graphicEl>
                                              <a:dgm id="{A867CF45-5D1A-420C-83BF-BA97AAFDD008}"/>
                                            </p:graphicEl>
                                          </p:spTgt>
                                        </p:tgtEl>
                                        <p:attrNameLst>
                                          <p:attrName>ppt_w</p:attrName>
                                        </p:attrNameLst>
                                      </p:cBhvr>
                                      <p:tavLst>
                                        <p:tav tm="0">
                                          <p:val>
                                            <p:fltVal val="0"/>
                                          </p:val>
                                        </p:tav>
                                        <p:tav tm="100000">
                                          <p:val>
                                            <p:strVal val="#ppt_w"/>
                                          </p:val>
                                        </p:tav>
                                      </p:tavLst>
                                    </p:anim>
                                    <p:anim calcmode="lin" valueType="num">
                                      <p:cBhvr>
                                        <p:cTn id="15" dur="500" fill="hold"/>
                                        <p:tgtEl>
                                          <p:spTgt spid="5">
                                            <p:graphicEl>
                                              <a:dgm id="{A867CF45-5D1A-420C-83BF-BA97AAFDD008}"/>
                                            </p:graphicEl>
                                          </p:spTgt>
                                        </p:tgtEl>
                                        <p:attrNameLst>
                                          <p:attrName>ppt_h</p:attrName>
                                        </p:attrNameLst>
                                      </p:cBhvr>
                                      <p:tavLst>
                                        <p:tav tm="0">
                                          <p:val>
                                            <p:fltVal val="0"/>
                                          </p:val>
                                        </p:tav>
                                        <p:tav tm="100000">
                                          <p:val>
                                            <p:strVal val="#ppt_h"/>
                                          </p:val>
                                        </p:tav>
                                      </p:tavLst>
                                    </p:anim>
                                    <p:animEffect transition="in" filter="fade">
                                      <p:cBhvr>
                                        <p:cTn id="16" dur="500"/>
                                        <p:tgtEl>
                                          <p:spTgt spid="5">
                                            <p:graphicEl>
                                              <a:dgm id="{A867CF45-5D1A-420C-83BF-BA97AAFDD008}"/>
                                            </p:graphicEl>
                                          </p:spTgt>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5">
                                            <p:graphicEl>
                                              <a:dgm id="{A4BCCB17-E056-48AC-AB20-4B59CCB26E41}"/>
                                            </p:graphicEl>
                                          </p:spTgt>
                                        </p:tgtEl>
                                        <p:attrNameLst>
                                          <p:attrName>style.visibility</p:attrName>
                                        </p:attrNameLst>
                                      </p:cBhvr>
                                      <p:to>
                                        <p:strVal val="visible"/>
                                      </p:to>
                                    </p:set>
                                    <p:anim calcmode="lin" valueType="num">
                                      <p:cBhvr>
                                        <p:cTn id="19" dur="500" fill="hold"/>
                                        <p:tgtEl>
                                          <p:spTgt spid="5">
                                            <p:graphicEl>
                                              <a:dgm id="{A4BCCB17-E056-48AC-AB20-4B59CCB26E41}"/>
                                            </p:graphicEl>
                                          </p:spTgt>
                                        </p:tgtEl>
                                        <p:attrNameLst>
                                          <p:attrName>ppt_w</p:attrName>
                                        </p:attrNameLst>
                                      </p:cBhvr>
                                      <p:tavLst>
                                        <p:tav tm="0">
                                          <p:val>
                                            <p:fltVal val="0"/>
                                          </p:val>
                                        </p:tav>
                                        <p:tav tm="100000">
                                          <p:val>
                                            <p:strVal val="#ppt_w"/>
                                          </p:val>
                                        </p:tav>
                                      </p:tavLst>
                                    </p:anim>
                                    <p:anim calcmode="lin" valueType="num">
                                      <p:cBhvr>
                                        <p:cTn id="20" dur="500" fill="hold"/>
                                        <p:tgtEl>
                                          <p:spTgt spid="5">
                                            <p:graphicEl>
                                              <a:dgm id="{A4BCCB17-E056-48AC-AB20-4B59CCB26E41}"/>
                                            </p:graphicEl>
                                          </p:spTgt>
                                        </p:tgtEl>
                                        <p:attrNameLst>
                                          <p:attrName>ppt_h</p:attrName>
                                        </p:attrNameLst>
                                      </p:cBhvr>
                                      <p:tavLst>
                                        <p:tav tm="0">
                                          <p:val>
                                            <p:fltVal val="0"/>
                                          </p:val>
                                        </p:tav>
                                        <p:tav tm="100000">
                                          <p:val>
                                            <p:strVal val="#ppt_h"/>
                                          </p:val>
                                        </p:tav>
                                      </p:tavLst>
                                    </p:anim>
                                    <p:animEffect transition="in" filter="fade">
                                      <p:cBhvr>
                                        <p:cTn id="21" dur="500"/>
                                        <p:tgtEl>
                                          <p:spTgt spid="5">
                                            <p:graphicEl>
                                              <a:dgm id="{A4BCCB17-E056-48AC-AB20-4B59CCB26E41}"/>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graphicEl>
                                              <a:dgm id="{39F33230-C979-4A87-B7E1-87709A53D276}"/>
                                            </p:graphicEl>
                                          </p:spTgt>
                                        </p:tgtEl>
                                        <p:attrNameLst>
                                          <p:attrName>style.visibility</p:attrName>
                                        </p:attrNameLst>
                                      </p:cBhvr>
                                      <p:to>
                                        <p:strVal val="visible"/>
                                      </p:to>
                                    </p:set>
                                    <p:anim calcmode="lin" valueType="num">
                                      <p:cBhvr>
                                        <p:cTn id="26" dur="500" fill="hold"/>
                                        <p:tgtEl>
                                          <p:spTgt spid="5">
                                            <p:graphicEl>
                                              <a:dgm id="{39F33230-C979-4A87-B7E1-87709A53D276}"/>
                                            </p:graphicEl>
                                          </p:spTgt>
                                        </p:tgtEl>
                                        <p:attrNameLst>
                                          <p:attrName>ppt_w</p:attrName>
                                        </p:attrNameLst>
                                      </p:cBhvr>
                                      <p:tavLst>
                                        <p:tav tm="0">
                                          <p:val>
                                            <p:fltVal val="0"/>
                                          </p:val>
                                        </p:tav>
                                        <p:tav tm="100000">
                                          <p:val>
                                            <p:strVal val="#ppt_w"/>
                                          </p:val>
                                        </p:tav>
                                      </p:tavLst>
                                    </p:anim>
                                    <p:anim calcmode="lin" valueType="num">
                                      <p:cBhvr>
                                        <p:cTn id="27" dur="500" fill="hold"/>
                                        <p:tgtEl>
                                          <p:spTgt spid="5">
                                            <p:graphicEl>
                                              <a:dgm id="{39F33230-C979-4A87-B7E1-87709A53D276}"/>
                                            </p:graphicEl>
                                          </p:spTgt>
                                        </p:tgtEl>
                                        <p:attrNameLst>
                                          <p:attrName>ppt_h</p:attrName>
                                        </p:attrNameLst>
                                      </p:cBhvr>
                                      <p:tavLst>
                                        <p:tav tm="0">
                                          <p:val>
                                            <p:fltVal val="0"/>
                                          </p:val>
                                        </p:tav>
                                        <p:tav tm="100000">
                                          <p:val>
                                            <p:strVal val="#ppt_h"/>
                                          </p:val>
                                        </p:tav>
                                      </p:tavLst>
                                    </p:anim>
                                    <p:animEffect transition="in" filter="fade">
                                      <p:cBhvr>
                                        <p:cTn id="28" dur="500"/>
                                        <p:tgtEl>
                                          <p:spTgt spid="5">
                                            <p:graphicEl>
                                              <a:dgm id="{39F33230-C979-4A87-B7E1-87709A53D276}"/>
                                            </p:graphicEl>
                                          </p:spTgt>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
                                            <p:graphicEl>
                                              <a:dgm id="{A003F46C-AECB-446E-AF9D-29C7D00E0A08}"/>
                                            </p:graphicEl>
                                          </p:spTgt>
                                        </p:tgtEl>
                                        <p:attrNameLst>
                                          <p:attrName>style.visibility</p:attrName>
                                        </p:attrNameLst>
                                      </p:cBhvr>
                                      <p:to>
                                        <p:strVal val="visible"/>
                                      </p:to>
                                    </p:set>
                                    <p:anim calcmode="lin" valueType="num">
                                      <p:cBhvr>
                                        <p:cTn id="31" dur="500" fill="hold"/>
                                        <p:tgtEl>
                                          <p:spTgt spid="5">
                                            <p:graphicEl>
                                              <a:dgm id="{A003F46C-AECB-446E-AF9D-29C7D00E0A08}"/>
                                            </p:graphicEl>
                                          </p:spTgt>
                                        </p:tgtEl>
                                        <p:attrNameLst>
                                          <p:attrName>ppt_w</p:attrName>
                                        </p:attrNameLst>
                                      </p:cBhvr>
                                      <p:tavLst>
                                        <p:tav tm="0">
                                          <p:val>
                                            <p:fltVal val="0"/>
                                          </p:val>
                                        </p:tav>
                                        <p:tav tm="100000">
                                          <p:val>
                                            <p:strVal val="#ppt_w"/>
                                          </p:val>
                                        </p:tav>
                                      </p:tavLst>
                                    </p:anim>
                                    <p:anim calcmode="lin" valueType="num">
                                      <p:cBhvr>
                                        <p:cTn id="32" dur="500" fill="hold"/>
                                        <p:tgtEl>
                                          <p:spTgt spid="5">
                                            <p:graphicEl>
                                              <a:dgm id="{A003F46C-AECB-446E-AF9D-29C7D00E0A08}"/>
                                            </p:graphicEl>
                                          </p:spTgt>
                                        </p:tgtEl>
                                        <p:attrNameLst>
                                          <p:attrName>ppt_h</p:attrName>
                                        </p:attrNameLst>
                                      </p:cBhvr>
                                      <p:tavLst>
                                        <p:tav tm="0">
                                          <p:val>
                                            <p:fltVal val="0"/>
                                          </p:val>
                                        </p:tav>
                                        <p:tav tm="100000">
                                          <p:val>
                                            <p:strVal val="#ppt_h"/>
                                          </p:val>
                                        </p:tav>
                                      </p:tavLst>
                                    </p:anim>
                                    <p:animEffect transition="in" filter="fade">
                                      <p:cBhvr>
                                        <p:cTn id="33" dur="500"/>
                                        <p:tgtEl>
                                          <p:spTgt spid="5">
                                            <p:graphicEl>
                                              <a:dgm id="{A003F46C-AECB-446E-AF9D-29C7D00E0A08}"/>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5">
                                            <p:graphicEl>
                                              <a:dgm id="{92D12493-739C-4F1B-94DF-7C7387A1059C}"/>
                                            </p:graphicEl>
                                          </p:spTgt>
                                        </p:tgtEl>
                                        <p:attrNameLst>
                                          <p:attrName>style.visibility</p:attrName>
                                        </p:attrNameLst>
                                      </p:cBhvr>
                                      <p:to>
                                        <p:strVal val="visible"/>
                                      </p:to>
                                    </p:set>
                                    <p:anim calcmode="lin" valueType="num">
                                      <p:cBhvr>
                                        <p:cTn id="38" dur="500" fill="hold"/>
                                        <p:tgtEl>
                                          <p:spTgt spid="5">
                                            <p:graphicEl>
                                              <a:dgm id="{92D12493-739C-4F1B-94DF-7C7387A1059C}"/>
                                            </p:graphicEl>
                                          </p:spTgt>
                                        </p:tgtEl>
                                        <p:attrNameLst>
                                          <p:attrName>ppt_w</p:attrName>
                                        </p:attrNameLst>
                                      </p:cBhvr>
                                      <p:tavLst>
                                        <p:tav tm="0">
                                          <p:val>
                                            <p:fltVal val="0"/>
                                          </p:val>
                                        </p:tav>
                                        <p:tav tm="100000">
                                          <p:val>
                                            <p:strVal val="#ppt_w"/>
                                          </p:val>
                                        </p:tav>
                                      </p:tavLst>
                                    </p:anim>
                                    <p:anim calcmode="lin" valueType="num">
                                      <p:cBhvr>
                                        <p:cTn id="39" dur="500" fill="hold"/>
                                        <p:tgtEl>
                                          <p:spTgt spid="5">
                                            <p:graphicEl>
                                              <a:dgm id="{92D12493-739C-4F1B-94DF-7C7387A1059C}"/>
                                            </p:graphicEl>
                                          </p:spTgt>
                                        </p:tgtEl>
                                        <p:attrNameLst>
                                          <p:attrName>ppt_h</p:attrName>
                                        </p:attrNameLst>
                                      </p:cBhvr>
                                      <p:tavLst>
                                        <p:tav tm="0">
                                          <p:val>
                                            <p:fltVal val="0"/>
                                          </p:val>
                                        </p:tav>
                                        <p:tav tm="100000">
                                          <p:val>
                                            <p:strVal val="#ppt_h"/>
                                          </p:val>
                                        </p:tav>
                                      </p:tavLst>
                                    </p:anim>
                                    <p:animEffect transition="in" filter="fade">
                                      <p:cBhvr>
                                        <p:cTn id="40" dur="500"/>
                                        <p:tgtEl>
                                          <p:spTgt spid="5">
                                            <p:graphicEl>
                                              <a:dgm id="{92D12493-739C-4F1B-94DF-7C7387A1059C}"/>
                                            </p:graphicEl>
                                          </p:spTgt>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5">
                                            <p:graphicEl>
                                              <a:dgm id="{B4AB5E6C-DA52-416B-BFE5-51E6CCE3F764}"/>
                                            </p:graphicEl>
                                          </p:spTgt>
                                        </p:tgtEl>
                                        <p:attrNameLst>
                                          <p:attrName>style.visibility</p:attrName>
                                        </p:attrNameLst>
                                      </p:cBhvr>
                                      <p:to>
                                        <p:strVal val="visible"/>
                                      </p:to>
                                    </p:set>
                                    <p:anim calcmode="lin" valueType="num">
                                      <p:cBhvr>
                                        <p:cTn id="43" dur="500" fill="hold"/>
                                        <p:tgtEl>
                                          <p:spTgt spid="5">
                                            <p:graphicEl>
                                              <a:dgm id="{B4AB5E6C-DA52-416B-BFE5-51E6CCE3F764}"/>
                                            </p:graphicEl>
                                          </p:spTgt>
                                        </p:tgtEl>
                                        <p:attrNameLst>
                                          <p:attrName>ppt_w</p:attrName>
                                        </p:attrNameLst>
                                      </p:cBhvr>
                                      <p:tavLst>
                                        <p:tav tm="0">
                                          <p:val>
                                            <p:fltVal val="0"/>
                                          </p:val>
                                        </p:tav>
                                        <p:tav tm="100000">
                                          <p:val>
                                            <p:strVal val="#ppt_w"/>
                                          </p:val>
                                        </p:tav>
                                      </p:tavLst>
                                    </p:anim>
                                    <p:anim calcmode="lin" valueType="num">
                                      <p:cBhvr>
                                        <p:cTn id="44" dur="500" fill="hold"/>
                                        <p:tgtEl>
                                          <p:spTgt spid="5">
                                            <p:graphicEl>
                                              <a:dgm id="{B4AB5E6C-DA52-416B-BFE5-51E6CCE3F764}"/>
                                            </p:graphicEl>
                                          </p:spTgt>
                                        </p:tgtEl>
                                        <p:attrNameLst>
                                          <p:attrName>ppt_h</p:attrName>
                                        </p:attrNameLst>
                                      </p:cBhvr>
                                      <p:tavLst>
                                        <p:tav tm="0">
                                          <p:val>
                                            <p:fltVal val="0"/>
                                          </p:val>
                                        </p:tav>
                                        <p:tav tm="100000">
                                          <p:val>
                                            <p:strVal val="#ppt_h"/>
                                          </p:val>
                                        </p:tav>
                                      </p:tavLst>
                                    </p:anim>
                                    <p:animEffect transition="in" filter="fade">
                                      <p:cBhvr>
                                        <p:cTn id="45" dur="500"/>
                                        <p:tgtEl>
                                          <p:spTgt spid="5">
                                            <p:graphicEl>
                                              <a:dgm id="{B4AB5E6C-DA52-416B-BFE5-51E6CCE3F764}"/>
                                            </p:graphicEl>
                                          </p:spTgt>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5">
                                            <p:graphicEl>
                                              <a:dgm id="{9ACF835A-BC6D-465F-AEDE-72264782B70B}"/>
                                            </p:graphicEl>
                                          </p:spTgt>
                                        </p:tgtEl>
                                        <p:attrNameLst>
                                          <p:attrName>style.visibility</p:attrName>
                                        </p:attrNameLst>
                                      </p:cBhvr>
                                      <p:to>
                                        <p:strVal val="visible"/>
                                      </p:to>
                                    </p:set>
                                    <p:anim calcmode="lin" valueType="num">
                                      <p:cBhvr>
                                        <p:cTn id="50" dur="500" fill="hold"/>
                                        <p:tgtEl>
                                          <p:spTgt spid="5">
                                            <p:graphicEl>
                                              <a:dgm id="{9ACF835A-BC6D-465F-AEDE-72264782B70B}"/>
                                            </p:graphicEl>
                                          </p:spTgt>
                                        </p:tgtEl>
                                        <p:attrNameLst>
                                          <p:attrName>ppt_w</p:attrName>
                                        </p:attrNameLst>
                                      </p:cBhvr>
                                      <p:tavLst>
                                        <p:tav tm="0">
                                          <p:val>
                                            <p:fltVal val="0"/>
                                          </p:val>
                                        </p:tav>
                                        <p:tav tm="100000">
                                          <p:val>
                                            <p:strVal val="#ppt_w"/>
                                          </p:val>
                                        </p:tav>
                                      </p:tavLst>
                                    </p:anim>
                                    <p:anim calcmode="lin" valueType="num">
                                      <p:cBhvr>
                                        <p:cTn id="51" dur="500" fill="hold"/>
                                        <p:tgtEl>
                                          <p:spTgt spid="5">
                                            <p:graphicEl>
                                              <a:dgm id="{9ACF835A-BC6D-465F-AEDE-72264782B70B}"/>
                                            </p:graphicEl>
                                          </p:spTgt>
                                        </p:tgtEl>
                                        <p:attrNameLst>
                                          <p:attrName>ppt_h</p:attrName>
                                        </p:attrNameLst>
                                      </p:cBhvr>
                                      <p:tavLst>
                                        <p:tav tm="0">
                                          <p:val>
                                            <p:fltVal val="0"/>
                                          </p:val>
                                        </p:tav>
                                        <p:tav tm="100000">
                                          <p:val>
                                            <p:strVal val="#ppt_h"/>
                                          </p:val>
                                        </p:tav>
                                      </p:tavLst>
                                    </p:anim>
                                    <p:animEffect transition="in" filter="fade">
                                      <p:cBhvr>
                                        <p:cTn id="52" dur="500"/>
                                        <p:tgtEl>
                                          <p:spTgt spid="5">
                                            <p:graphicEl>
                                              <a:dgm id="{9ACF835A-BC6D-465F-AEDE-72264782B70B}"/>
                                            </p:graphicEl>
                                          </p:spTgt>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5">
                                            <p:graphicEl>
                                              <a:dgm id="{2FA4B2E7-47DD-4514-BE77-AB270FFCA87F}"/>
                                            </p:graphicEl>
                                          </p:spTgt>
                                        </p:tgtEl>
                                        <p:attrNameLst>
                                          <p:attrName>style.visibility</p:attrName>
                                        </p:attrNameLst>
                                      </p:cBhvr>
                                      <p:to>
                                        <p:strVal val="visible"/>
                                      </p:to>
                                    </p:set>
                                    <p:anim calcmode="lin" valueType="num">
                                      <p:cBhvr>
                                        <p:cTn id="55" dur="500" fill="hold"/>
                                        <p:tgtEl>
                                          <p:spTgt spid="5">
                                            <p:graphicEl>
                                              <a:dgm id="{2FA4B2E7-47DD-4514-BE77-AB270FFCA87F}"/>
                                            </p:graphicEl>
                                          </p:spTgt>
                                        </p:tgtEl>
                                        <p:attrNameLst>
                                          <p:attrName>ppt_w</p:attrName>
                                        </p:attrNameLst>
                                      </p:cBhvr>
                                      <p:tavLst>
                                        <p:tav tm="0">
                                          <p:val>
                                            <p:fltVal val="0"/>
                                          </p:val>
                                        </p:tav>
                                        <p:tav tm="100000">
                                          <p:val>
                                            <p:strVal val="#ppt_w"/>
                                          </p:val>
                                        </p:tav>
                                      </p:tavLst>
                                    </p:anim>
                                    <p:anim calcmode="lin" valueType="num">
                                      <p:cBhvr>
                                        <p:cTn id="56" dur="500" fill="hold"/>
                                        <p:tgtEl>
                                          <p:spTgt spid="5">
                                            <p:graphicEl>
                                              <a:dgm id="{2FA4B2E7-47DD-4514-BE77-AB270FFCA87F}"/>
                                            </p:graphicEl>
                                          </p:spTgt>
                                        </p:tgtEl>
                                        <p:attrNameLst>
                                          <p:attrName>ppt_h</p:attrName>
                                        </p:attrNameLst>
                                      </p:cBhvr>
                                      <p:tavLst>
                                        <p:tav tm="0">
                                          <p:val>
                                            <p:fltVal val="0"/>
                                          </p:val>
                                        </p:tav>
                                        <p:tav tm="100000">
                                          <p:val>
                                            <p:strVal val="#ppt_h"/>
                                          </p:val>
                                        </p:tav>
                                      </p:tavLst>
                                    </p:anim>
                                    <p:animEffect transition="in" filter="fade">
                                      <p:cBhvr>
                                        <p:cTn id="57" dur="500"/>
                                        <p:tgtEl>
                                          <p:spTgt spid="5">
                                            <p:graphicEl>
                                              <a:dgm id="{2FA4B2E7-47DD-4514-BE77-AB270FFCA87F}"/>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lvlOne"/>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114300" y="990600"/>
            <a:ext cx="12664440" cy="4801314"/>
          </a:xfrm>
          <a:prstGeom prst="rect">
            <a:avLst/>
          </a:prstGeom>
          <a:noFill/>
        </p:spPr>
        <p:txBody>
          <a:bodyPr wrap="square" rtlCol="1">
            <a:spAutoFit/>
          </a:bodyPr>
          <a:lstStyle/>
          <a:p>
            <a:pPr marL="857250" indent="-857250" algn="ctr" rtl="1">
              <a:buClr>
                <a:schemeClr val="accent1"/>
              </a:buClr>
              <a:buFont typeface="Wingdings" panose="05000000000000000000" pitchFamily="2" charset="2"/>
              <a:buChar char="v"/>
            </a:pPr>
            <a:r>
              <a:rPr lang="ar-SA" sz="6600" dirty="0" smtClean="0">
                <a:latin typeface="Traditional Arabic" panose="02020603050405020304" pitchFamily="18" charset="-78"/>
                <a:cs typeface="Traditional Arabic" panose="02020603050405020304" pitchFamily="18" charset="-78"/>
              </a:rPr>
              <a:t>ماهي </a:t>
            </a:r>
            <a:r>
              <a:rPr lang="ar-SA" sz="6600" dirty="0">
                <a:latin typeface="Traditional Arabic" panose="02020603050405020304" pitchFamily="18" charset="-78"/>
                <a:cs typeface="Traditional Arabic" panose="02020603050405020304" pitchFamily="18" charset="-78"/>
              </a:rPr>
              <a:t>اثار النفاق الأكبر؟ </a:t>
            </a:r>
            <a:endParaRPr lang="ar-SA" sz="6600" dirty="0" smtClean="0">
              <a:solidFill>
                <a:schemeClr val="accent5">
                  <a:lumMod val="50000"/>
                </a:schemeClr>
              </a:solidFill>
              <a:latin typeface="Traditional Arabic" panose="02020603050405020304" pitchFamily="18" charset="-78"/>
              <a:cs typeface="Traditional Arabic" panose="02020603050405020304" pitchFamily="18" charset="-78"/>
            </a:endParaRPr>
          </a:p>
          <a:p>
            <a:pPr algn="ctr" rtl="1">
              <a:buClr>
                <a:schemeClr val="accent1"/>
              </a:buClr>
            </a:pPr>
            <a:r>
              <a:rPr lang="ar-SA" sz="6000" dirty="0" smtClean="0">
                <a:solidFill>
                  <a:schemeClr val="accent5">
                    <a:lumMod val="50000"/>
                  </a:schemeClr>
                </a:solidFill>
                <a:latin typeface="Traditional Arabic" panose="02020603050405020304" pitchFamily="18" charset="-78"/>
                <a:cs typeface="Traditional Arabic" panose="02020603050405020304" pitchFamily="18" charset="-78"/>
              </a:rPr>
              <a:t>1)الايمان منتف عنه ولو اظهره ظاهراً.</a:t>
            </a:r>
          </a:p>
          <a:p>
            <a:pPr algn="ctr" rtl="1">
              <a:buClr>
                <a:schemeClr val="accent1"/>
              </a:buClr>
            </a:pPr>
            <a:r>
              <a:rPr lang="ar-SA" sz="6000" dirty="0" smtClean="0">
                <a:solidFill>
                  <a:schemeClr val="accent5">
                    <a:lumMod val="50000"/>
                  </a:schemeClr>
                </a:solidFill>
                <a:latin typeface="Traditional Arabic" panose="02020603050405020304" pitchFamily="18" charset="-78"/>
                <a:cs typeface="Traditional Arabic" panose="02020603050405020304" pitchFamily="18" charset="-78"/>
              </a:rPr>
              <a:t>2)أنه إذا أظهر الأعمال فهو مسلم تجري عليه أحكام الإسلام.</a:t>
            </a:r>
          </a:p>
          <a:p>
            <a:pPr algn="ctr" rtl="1">
              <a:buClr>
                <a:schemeClr val="accent1"/>
              </a:buClr>
            </a:pPr>
            <a:r>
              <a:rPr lang="ar-SA" sz="6000" dirty="0" smtClean="0">
                <a:solidFill>
                  <a:schemeClr val="accent5">
                    <a:lumMod val="50000"/>
                  </a:schemeClr>
                </a:solidFill>
                <a:latin typeface="Traditional Arabic" panose="02020603050405020304" pitchFamily="18" charset="-78"/>
                <a:cs typeface="Traditional Arabic" panose="02020603050405020304" pitchFamily="18" charset="-78"/>
              </a:rPr>
              <a:t>3)أنه خارج عن ملة الإسلام , لأنه يكفر به باطناً.</a:t>
            </a:r>
          </a:p>
          <a:p>
            <a:pPr algn="ctr" rtl="1">
              <a:buClr>
                <a:schemeClr val="accent1"/>
              </a:buClr>
            </a:pPr>
            <a:r>
              <a:rPr lang="ar-SA" sz="6000" dirty="0" smtClean="0">
                <a:solidFill>
                  <a:schemeClr val="accent5">
                    <a:lumMod val="50000"/>
                  </a:schemeClr>
                </a:solidFill>
                <a:latin typeface="Traditional Arabic" panose="02020603050405020304" pitchFamily="18" charset="-78"/>
                <a:cs typeface="Traditional Arabic" panose="02020603050405020304" pitchFamily="18" charset="-78"/>
              </a:rPr>
              <a:t>4)أنه مخلد في نار جهنم في الدرك الأسفل.</a:t>
            </a:r>
          </a:p>
        </p:txBody>
      </p:sp>
    </p:spTree>
    <p:extLst>
      <p:ext uri="{BB962C8B-B14F-4D97-AF65-F5344CB8AC3E}">
        <p14:creationId xmlns:p14="http://schemas.microsoft.com/office/powerpoint/2010/main" val="1881826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رسم تخطيطي 4"/>
          <p:cNvGraphicFramePr/>
          <p:nvPr>
            <p:extLst>
              <p:ext uri="{D42A27DB-BD31-4B8C-83A1-F6EECF244321}">
                <p14:modId xmlns:p14="http://schemas.microsoft.com/office/powerpoint/2010/main" val="139650476"/>
              </p:ext>
            </p:extLst>
          </p:nvPr>
        </p:nvGraphicFramePr>
        <p:xfrm>
          <a:off x="-152400" y="297180"/>
          <a:ext cx="12344400" cy="58411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1797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graphicEl>
                                              <a:dgm id="{5E3A4E50-4308-4154-95E1-3EFCB556D596}"/>
                                            </p:graphicEl>
                                          </p:spTgt>
                                        </p:tgtEl>
                                        <p:attrNameLst>
                                          <p:attrName>style.visibility</p:attrName>
                                        </p:attrNameLst>
                                      </p:cBhvr>
                                      <p:to>
                                        <p:strVal val="visible"/>
                                      </p:to>
                                    </p:set>
                                    <p:anim calcmode="lin" valueType="num">
                                      <p:cBhvr>
                                        <p:cTn id="7" dur="500" fill="hold"/>
                                        <p:tgtEl>
                                          <p:spTgt spid="5">
                                            <p:graphicEl>
                                              <a:dgm id="{5E3A4E50-4308-4154-95E1-3EFCB556D596}"/>
                                            </p:graphicEl>
                                          </p:spTgt>
                                        </p:tgtEl>
                                        <p:attrNameLst>
                                          <p:attrName>ppt_w</p:attrName>
                                        </p:attrNameLst>
                                      </p:cBhvr>
                                      <p:tavLst>
                                        <p:tav tm="0">
                                          <p:val>
                                            <p:fltVal val="0"/>
                                          </p:val>
                                        </p:tav>
                                        <p:tav tm="100000">
                                          <p:val>
                                            <p:strVal val="#ppt_w"/>
                                          </p:val>
                                        </p:tav>
                                      </p:tavLst>
                                    </p:anim>
                                    <p:anim calcmode="lin" valueType="num">
                                      <p:cBhvr>
                                        <p:cTn id="8" dur="500" fill="hold"/>
                                        <p:tgtEl>
                                          <p:spTgt spid="5">
                                            <p:graphicEl>
                                              <a:dgm id="{5E3A4E50-4308-4154-95E1-3EFCB556D596}"/>
                                            </p:graphicEl>
                                          </p:spTgt>
                                        </p:tgtEl>
                                        <p:attrNameLst>
                                          <p:attrName>ppt_h</p:attrName>
                                        </p:attrNameLst>
                                      </p:cBhvr>
                                      <p:tavLst>
                                        <p:tav tm="0">
                                          <p:val>
                                            <p:fltVal val="0"/>
                                          </p:val>
                                        </p:tav>
                                        <p:tav tm="100000">
                                          <p:val>
                                            <p:strVal val="#ppt_h"/>
                                          </p:val>
                                        </p:tav>
                                      </p:tavLst>
                                    </p:anim>
                                    <p:animEffect transition="in" filter="fade">
                                      <p:cBhvr>
                                        <p:cTn id="9" dur="500"/>
                                        <p:tgtEl>
                                          <p:spTgt spid="5">
                                            <p:graphicEl>
                                              <a:dgm id="{5E3A4E50-4308-4154-95E1-3EFCB556D596}"/>
                                            </p:graphic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graphicEl>
                                              <a:dgm id="{A867CF45-5D1A-420C-83BF-BA97AAFDD008}"/>
                                            </p:graphicEl>
                                          </p:spTgt>
                                        </p:tgtEl>
                                        <p:attrNameLst>
                                          <p:attrName>style.visibility</p:attrName>
                                        </p:attrNameLst>
                                      </p:cBhvr>
                                      <p:to>
                                        <p:strVal val="visible"/>
                                      </p:to>
                                    </p:set>
                                    <p:anim calcmode="lin" valueType="num">
                                      <p:cBhvr>
                                        <p:cTn id="14" dur="500" fill="hold"/>
                                        <p:tgtEl>
                                          <p:spTgt spid="5">
                                            <p:graphicEl>
                                              <a:dgm id="{A867CF45-5D1A-420C-83BF-BA97AAFDD008}"/>
                                            </p:graphicEl>
                                          </p:spTgt>
                                        </p:tgtEl>
                                        <p:attrNameLst>
                                          <p:attrName>ppt_w</p:attrName>
                                        </p:attrNameLst>
                                      </p:cBhvr>
                                      <p:tavLst>
                                        <p:tav tm="0">
                                          <p:val>
                                            <p:fltVal val="0"/>
                                          </p:val>
                                        </p:tav>
                                        <p:tav tm="100000">
                                          <p:val>
                                            <p:strVal val="#ppt_w"/>
                                          </p:val>
                                        </p:tav>
                                      </p:tavLst>
                                    </p:anim>
                                    <p:anim calcmode="lin" valueType="num">
                                      <p:cBhvr>
                                        <p:cTn id="15" dur="500" fill="hold"/>
                                        <p:tgtEl>
                                          <p:spTgt spid="5">
                                            <p:graphicEl>
                                              <a:dgm id="{A867CF45-5D1A-420C-83BF-BA97AAFDD008}"/>
                                            </p:graphicEl>
                                          </p:spTgt>
                                        </p:tgtEl>
                                        <p:attrNameLst>
                                          <p:attrName>ppt_h</p:attrName>
                                        </p:attrNameLst>
                                      </p:cBhvr>
                                      <p:tavLst>
                                        <p:tav tm="0">
                                          <p:val>
                                            <p:fltVal val="0"/>
                                          </p:val>
                                        </p:tav>
                                        <p:tav tm="100000">
                                          <p:val>
                                            <p:strVal val="#ppt_h"/>
                                          </p:val>
                                        </p:tav>
                                      </p:tavLst>
                                    </p:anim>
                                    <p:animEffect transition="in" filter="fade">
                                      <p:cBhvr>
                                        <p:cTn id="16" dur="500"/>
                                        <p:tgtEl>
                                          <p:spTgt spid="5">
                                            <p:graphicEl>
                                              <a:dgm id="{A867CF45-5D1A-420C-83BF-BA97AAFDD008}"/>
                                            </p:graphicEl>
                                          </p:spTgt>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5">
                                            <p:graphicEl>
                                              <a:dgm id="{A4BCCB17-E056-48AC-AB20-4B59CCB26E41}"/>
                                            </p:graphicEl>
                                          </p:spTgt>
                                        </p:tgtEl>
                                        <p:attrNameLst>
                                          <p:attrName>style.visibility</p:attrName>
                                        </p:attrNameLst>
                                      </p:cBhvr>
                                      <p:to>
                                        <p:strVal val="visible"/>
                                      </p:to>
                                    </p:set>
                                    <p:anim calcmode="lin" valueType="num">
                                      <p:cBhvr>
                                        <p:cTn id="19" dur="500" fill="hold"/>
                                        <p:tgtEl>
                                          <p:spTgt spid="5">
                                            <p:graphicEl>
                                              <a:dgm id="{A4BCCB17-E056-48AC-AB20-4B59CCB26E41}"/>
                                            </p:graphicEl>
                                          </p:spTgt>
                                        </p:tgtEl>
                                        <p:attrNameLst>
                                          <p:attrName>ppt_w</p:attrName>
                                        </p:attrNameLst>
                                      </p:cBhvr>
                                      <p:tavLst>
                                        <p:tav tm="0">
                                          <p:val>
                                            <p:fltVal val="0"/>
                                          </p:val>
                                        </p:tav>
                                        <p:tav tm="100000">
                                          <p:val>
                                            <p:strVal val="#ppt_w"/>
                                          </p:val>
                                        </p:tav>
                                      </p:tavLst>
                                    </p:anim>
                                    <p:anim calcmode="lin" valueType="num">
                                      <p:cBhvr>
                                        <p:cTn id="20" dur="500" fill="hold"/>
                                        <p:tgtEl>
                                          <p:spTgt spid="5">
                                            <p:graphicEl>
                                              <a:dgm id="{A4BCCB17-E056-48AC-AB20-4B59CCB26E41}"/>
                                            </p:graphicEl>
                                          </p:spTgt>
                                        </p:tgtEl>
                                        <p:attrNameLst>
                                          <p:attrName>ppt_h</p:attrName>
                                        </p:attrNameLst>
                                      </p:cBhvr>
                                      <p:tavLst>
                                        <p:tav tm="0">
                                          <p:val>
                                            <p:fltVal val="0"/>
                                          </p:val>
                                        </p:tav>
                                        <p:tav tm="100000">
                                          <p:val>
                                            <p:strVal val="#ppt_h"/>
                                          </p:val>
                                        </p:tav>
                                      </p:tavLst>
                                    </p:anim>
                                    <p:animEffect transition="in" filter="fade">
                                      <p:cBhvr>
                                        <p:cTn id="21" dur="500"/>
                                        <p:tgtEl>
                                          <p:spTgt spid="5">
                                            <p:graphicEl>
                                              <a:dgm id="{A4BCCB17-E056-48AC-AB20-4B59CCB26E41}"/>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graphicEl>
                                              <a:dgm id="{39F33230-C979-4A87-B7E1-87709A53D276}"/>
                                            </p:graphicEl>
                                          </p:spTgt>
                                        </p:tgtEl>
                                        <p:attrNameLst>
                                          <p:attrName>style.visibility</p:attrName>
                                        </p:attrNameLst>
                                      </p:cBhvr>
                                      <p:to>
                                        <p:strVal val="visible"/>
                                      </p:to>
                                    </p:set>
                                    <p:anim calcmode="lin" valueType="num">
                                      <p:cBhvr>
                                        <p:cTn id="26" dur="500" fill="hold"/>
                                        <p:tgtEl>
                                          <p:spTgt spid="5">
                                            <p:graphicEl>
                                              <a:dgm id="{39F33230-C979-4A87-B7E1-87709A53D276}"/>
                                            </p:graphicEl>
                                          </p:spTgt>
                                        </p:tgtEl>
                                        <p:attrNameLst>
                                          <p:attrName>ppt_w</p:attrName>
                                        </p:attrNameLst>
                                      </p:cBhvr>
                                      <p:tavLst>
                                        <p:tav tm="0">
                                          <p:val>
                                            <p:fltVal val="0"/>
                                          </p:val>
                                        </p:tav>
                                        <p:tav tm="100000">
                                          <p:val>
                                            <p:strVal val="#ppt_w"/>
                                          </p:val>
                                        </p:tav>
                                      </p:tavLst>
                                    </p:anim>
                                    <p:anim calcmode="lin" valueType="num">
                                      <p:cBhvr>
                                        <p:cTn id="27" dur="500" fill="hold"/>
                                        <p:tgtEl>
                                          <p:spTgt spid="5">
                                            <p:graphicEl>
                                              <a:dgm id="{39F33230-C979-4A87-B7E1-87709A53D276}"/>
                                            </p:graphicEl>
                                          </p:spTgt>
                                        </p:tgtEl>
                                        <p:attrNameLst>
                                          <p:attrName>ppt_h</p:attrName>
                                        </p:attrNameLst>
                                      </p:cBhvr>
                                      <p:tavLst>
                                        <p:tav tm="0">
                                          <p:val>
                                            <p:fltVal val="0"/>
                                          </p:val>
                                        </p:tav>
                                        <p:tav tm="100000">
                                          <p:val>
                                            <p:strVal val="#ppt_h"/>
                                          </p:val>
                                        </p:tav>
                                      </p:tavLst>
                                    </p:anim>
                                    <p:animEffect transition="in" filter="fade">
                                      <p:cBhvr>
                                        <p:cTn id="28" dur="500"/>
                                        <p:tgtEl>
                                          <p:spTgt spid="5">
                                            <p:graphicEl>
                                              <a:dgm id="{39F33230-C979-4A87-B7E1-87709A53D276}"/>
                                            </p:graphicEl>
                                          </p:spTgt>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
                                            <p:graphicEl>
                                              <a:dgm id="{A003F46C-AECB-446E-AF9D-29C7D00E0A08}"/>
                                            </p:graphicEl>
                                          </p:spTgt>
                                        </p:tgtEl>
                                        <p:attrNameLst>
                                          <p:attrName>style.visibility</p:attrName>
                                        </p:attrNameLst>
                                      </p:cBhvr>
                                      <p:to>
                                        <p:strVal val="visible"/>
                                      </p:to>
                                    </p:set>
                                    <p:anim calcmode="lin" valueType="num">
                                      <p:cBhvr>
                                        <p:cTn id="31" dur="500" fill="hold"/>
                                        <p:tgtEl>
                                          <p:spTgt spid="5">
                                            <p:graphicEl>
                                              <a:dgm id="{A003F46C-AECB-446E-AF9D-29C7D00E0A08}"/>
                                            </p:graphicEl>
                                          </p:spTgt>
                                        </p:tgtEl>
                                        <p:attrNameLst>
                                          <p:attrName>ppt_w</p:attrName>
                                        </p:attrNameLst>
                                      </p:cBhvr>
                                      <p:tavLst>
                                        <p:tav tm="0">
                                          <p:val>
                                            <p:fltVal val="0"/>
                                          </p:val>
                                        </p:tav>
                                        <p:tav tm="100000">
                                          <p:val>
                                            <p:strVal val="#ppt_w"/>
                                          </p:val>
                                        </p:tav>
                                      </p:tavLst>
                                    </p:anim>
                                    <p:anim calcmode="lin" valueType="num">
                                      <p:cBhvr>
                                        <p:cTn id="32" dur="500" fill="hold"/>
                                        <p:tgtEl>
                                          <p:spTgt spid="5">
                                            <p:graphicEl>
                                              <a:dgm id="{A003F46C-AECB-446E-AF9D-29C7D00E0A08}"/>
                                            </p:graphicEl>
                                          </p:spTgt>
                                        </p:tgtEl>
                                        <p:attrNameLst>
                                          <p:attrName>ppt_h</p:attrName>
                                        </p:attrNameLst>
                                      </p:cBhvr>
                                      <p:tavLst>
                                        <p:tav tm="0">
                                          <p:val>
                                            <p:fltVal val="0"/>
                                          </p:val>
                                        </p:tav>
                                        <p:tav tm="100000">
                                          <p:val>
                                            <p:strVal val="#ppt_h"/>
                                          </p:val>
                                        </p:tav>
                                      </p:tavLst>
                                    </p:anim>
                                    <p:animEffect transition="in" filter="fade">
                                      <p:cBhvr>
                                        <p:cTn id="33" dur="500"/>
                                        <p:tgtEl>
                                          <p:spTgt spid="5">
                                            <p:graphicEl>
                                              <a:dgm id="{A003F46C-AECB-446E-AF9D-29C7D00E0A08}"/>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5">
                                            <p:graphicEl>
                                              <a:dgm id="{92D12493-739C-4F1B-94DF-7C7387A1059C}"/>
                                            </p:graphicEl>
                                          </p:spTgt>
                                        </p:tgtEl>
                                        <p:attrNameLst>
                                          <p:attrName>style.visibility</p:attrName>
                                        </p:attrNameLst>
                                      </p:cBhvr>
                                      <p:to>
                                        <p:strVal val="visible"/>
                                      </p:to>
                                    </p:set>
                                    <p:anim calcmode="lin" valueType="num">
                                      <p:cBhvr>
                                        <p:cTn id="38" dur="500" fill="hold"/>
                                        <p:tgtEl>
                                          <p:spTgt spid="5">
                                            <p:graphicEl>
                                              <a:dgm id="{92D12493-739C-4F1B-94DF-7C7387A1059C}"/>
                                            </p:graphicEl>
                                          </p:spTgt>
                                        </p:tgtEl>
                                        <p:attrNameLst>
                                          <p:attrName>ppt_w</p:attrName>
                                        </p:attrNameLst>
                                      </p:cBhvr>
                                      <p:tavLst>
                                        <p:tav tm="0">
                                          <p:val>
                                            <p:fltVal val="0"/>
                                          </p:val>
                                        </p:tav>
                                        <p:tav tm="100000">
                                          <p:val>
                                            <p:strVal val="#ppt_w"/>
                                          </p:val>
                                        </p:tav>
                                      </p:tavLst>
                                    </p:anim>
                                    <p:anim calcmode="lin" valueType="num">
                                      <p:cBhvr>
                                        <p:cTn id="39" dur="500" fill="hold"/>
                                        <p:tgtEl>
                                          <p:spTgt spid="5">
                                            <p:graphicEl>
                                              <a:dgm id="{92D12493-739C-4F1B-94DF-7C7387A1059C}"/>
                                            </p:graphicEl>
                                          </p:spTgt>
                                        </p:tgtEl>
                                        <p:attrNameLst>
                                          <p:attrName>ppt_h</p:attrName>
                                        </p:attrNameLst>
                                      </p:cBhvr>
                                      <p:tavLst>
                                        <p:tav tm="0">
                                          <p:val>
                                            <p:fltVal val="0"/>
                                          </p:val>
                                        </p:tav>
                                        <p:tav tm="100000">
                                          <p:val>
                                            <p:strVal val="#ppt_h"/>
                                          </p:val>
                                        </p:tav>
                                      </p:tavLst>
                                    </p:anim>
                                    <p:animEffect transition="in" filter="fade">
                                      <p:cBhvr>
                                        <p:cTn id="40" dur="500"/>
                                        <p:tgtEl>
                                          <p:spTgt spid="5">
                                            <p:graphicEl>
                                              <a:dgm id="{92D12493-739C-4F1B-94DF-7C7387A1059C}"/>
                                            </p:graphicEl>
                                          </p:spTgt>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5">
                                            <p:graphicEl>
                                              <a:dgm id="{B4AB5E6C-DA52-416B-BFE5-51E6CCE3F764}"/>
                                            </p:graphicEl>
                                          </p:spTgt>
                                        </p:tgtEl>
                                        <p:attrNameLst>
                                          <p:attrName>style.visibility</p:attrName>
                                        </p:attrNameLst>
                                      </p:cBhvr>
                                      <p:to>
                                        <p:strVal val="visible"/>
                                      </p:to>
                                    </p:set>
                                    <p:anim calcmode="lin" valueType="num">
                                      <p:cBhvr>
                                        <p:cTn id="43" dur="500" fill="hold"/>
                                        <p:tgtEl>
                                          <p:spTgt spid="5">
                                            <p:graphicEl>
                                              <a:dgm id="{B4AB5E6C-DA52-416B-BFE5-51E6CCE3F764}"/>
                                            </p:graphicEl>
                                          </p:spTgt>
                                        </p:tgtEl>
                                        <p:attrNameLst>
                                          <p:attrName>ppt_w</p:attrName>
                                        </p:attrNameLst>
                                      </p:cBhvr>
                                      <p:tavLst>
                                        <p:tav tm="0">
                                          <p:val>
                                            <p:fltVal val="0"/>
                                          </p:val>
                                        </p:tav>
                                        <p:tav tm="100000">
                                          <p:val>
                                            <p:strVal val="#ppt_w"/>
                                          </p:val>
                                        </p:tav>
                                      </p:tavLst>
                                    </p:anim>
                                    <p:anim calcmode="lin" valueType="num">
                                      <p:cBhvr>
                                        <p:cTn id="44" dur="500" fill="hold"/>
                                        <p:tgtEl>
                                          <p:spTgt spid="5">
                                            <p:graphicEl>
                                              <a:dgm id="{B4AB5E6C-DA52-416B-BFE5-51E6CCE3F764}"/>
                                            </p:graphicEl>
                                          </p:spTgt>
                                        </p:tgtEl>
                                        <p:attrNameLst>
                                          <p:attrName>ppt_h</p:attrName>
                                        </p:attrNameLst>
                                      </p:cBhvr>
                                      <p:tavLst>
                                        <p:tav tm="0">
                                          <p:val>
                                            <p:fltVal val="0"/>
                                          </p:val>
                                        </p:tav>
                                        <p:tav tm="100000">
                                          <p:val>
                                            <p:strVal val="#ppt_h"/>
                                          </p:val>
                                        </p:tav>
                                      </p:tavLst>
                                    </p:anim>
                                    <p:animEffect transition="in" filter="fade">
                                      <p:cBhvr>
                                        <p:cTn id="45" dur="500"/>
                                        <p:tgtEl>
                                          <p:spTgt spid="5">
                                            <p:graphicEl>
                                              <a:dgm id="{B4AB5E6C-DA52-416B-BFE5-51E6CCE3F764}"/>
                                            </p:graphicEl>
                                          </p:spTgt>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5">
                                            <p:graphicEl>
                                              <a:dgm id="{9ACF835A-BC6D-465F-AEDE-72264782B70B}"/>
                                            </p:graphicEl>
                                          </p:spTgt>
                                        </p:tgtEl>
                                        <p:attrNameLst>
                                          <p:attrName>style.visibility</p:attrName>
                                        </p:attrNameLst>
                                      </p:cBhvr>
                                      <p:to>
                                        <p:strVal val="visible"/>
                                      </p:to>
                                    </p:set>
                                    <p:anim calcmode="lin" valueType="num">
                                      <p:cBhvr>
                                        <p:cTn id="50" dur="500" fill="hold"/>
                                        <p:tgtEl>
                                          <p:spTgt spid="5">
                                            <p:graphicEl>
                                              <a:dgm id="{9ACF835A-BC6D-465F-AEDE-72264782B70B}"/>
                                            </p:graphicEl>
                                          </p:spTgt>
                                        </p:tgtEl>
                                        <p:attrNameLst>
                                          <p:attrName>ppt_w</p:attrName>
                                        </p:attrNameLst>
                                      </p:cBhvr>
                                      <p:tavLst>
                                        <p:tav tm="0">
                                          <p:val>
                                            <p:fltVal val="0"/>
                                          </p:val>
                                        </p:tav>
                                        <p:tav tm="100000">
                                          <p:val>
                                            <p:strVal val="#ppt_w"/>
                                          </p:val>
                                        </p:tav>
                                      </p:tavLst>
                                    </p:anim>
                                    <p:anim calcmode="lin" valueType="num">
                                      <p:cBhvr>
                                        <p:cTn id="51" dur="500" fill="hold"/>
                                        <p:tgtEl>
                                          <p:spTgt spid="5">
                                            <p:graphicEl>
                                              <a:dgm id="{9ACF835A-BC6D-465F-AEDE-72264782B70B}"/>
                                            </p:graphicEl>
                                          </p:spTgt>
                                        </p:tgtEl>
                                        <p:attrNameLst>
                                          <p:attrName>ppt_h</p:attrName>
                                        </p:attrNameLst>
                                      </p:cBhvr>
                                      <p:tavLst>
                                        <p:tav tm="0">
                                          <p:val>
                                            <p:fltVal val="0"/>
                                          </p:val>
                                        </p:tav>
                                        <p:tav tm="100000">
                                          <p:val>
                                            <p:strVal val="#ppt_h"/>
                                          </p:val>
                                        </p:tav>
                                      </p:tavLst>
                                    </p:anim>
                                    <p:animEffect transition="in" filter="fade">
                                      <p:cBhvr>
                                        <p:cTn id="52" dur="500"/>
                                        <p:tgtEl>
                                          <p:spTgt spid="5">
                                            <p:graphicEl>
                                              <a:dgm id="{9ACF835A-BC6D-465F-AEDE-72264782B70B}"/>
                                            </p:graphicEl>
                                          </p:spTgt>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5">
                                            <p:graphicEl>
                                              <a:dgm id="{2FA4B2E7-47DD-4514-BE77-AB270FFCA87F}"/>
                                            </p:graphicEl>
                                          </p:spTgt>
                                        </p:tgtEl>
                                        <p:attrNameLst>
                                          <p:attrName>style.visibility</p:attrName>
                                        </p:attrNameLst>
                                      </p:cBhvr>
                                      <p:to>
                                        <p:strVal val="visible"/>
                                      </p:to>
                                    </p:set>
                                    <p:anim calcmode="lin" valueType="num">
                                      <p:cBhvr>
                                        <p:cTn id="55" dur="500" fill="hold"/>
                                        <p:tgtEl>
                                          <p:spTgt spid="5">
                                            <p:graphicEl>
                                              <a:dgm id="{2FA4B2E7-47DD-4514-BE77-AB270FFCA87F}"/>
                                            </p:graphicEl>
                                          </p:spTgt>
                                        </p:tgtEl>
                                        <p:attrNameLst>
                                          <p:attrName>ppt_w</p:attrName>
                                        </p:attrNameLst>
                                      </p:cBhvr>
                                      <p:tavLst>
                                        <p:tav tm="0">
                                          <p:val>
                                            <p:fltVal val="0"/>
                                          </p:val>
                                        </p:tav>
                                        <p:tav tm="100000">
                                          <p:val>
                                            <p:strVal val="#ppt_w"/>
                                          </p:val>
                                        </p:tav>
                                      </p:tavLst>
                                    </p:anim>
                                    <p:anim calcmode="lin" valueType="num">
                                      <p:cBhvr>
                                        <p:cTn id="56" dur="500" fill="hold"/>
                                        <p:tgtEl>
                                          <p:spTgt spid="5">
                                            <p:graphicEl>
                                              <a:dgm id="{2FA4B2E7-47DD-4514-BE77-AB270FFCA87F}"/>
                                            </p:graphicEl>
                                          </p:spTgt>
                                        </p:tgtEl>
                                        <p:attrNameLst>
                                          <p:attrName>ppt_h</p:attrName>
                                        </p:attrNameLst>
                                      </p:cBhvr>
                                      <p:tavLst>
                                        <p:tav tm="0">
                                          <p:val>
                                            <p:fltVal val="0"/>
                                          </p:val>
                                        </p:tav>
                                        <p:tav tm="100000">
                                          <p:val>
                                            <p:strVal val="#ppt_h"/>
                                          </p:val>
                                        </p:tav>
                                      </p:tavLst>
                                    </p:anim>
                                    <p:animEffect transition="in" filter="fade">
                                      <p:cBhvr>
                                        <p:cTn id="57" dur="500"/>
                                        <p:tgtEl>
                                          <p:spTgt spid="5">
                                            <p:graphicEl>
                                              <a:dgm id="{2FA4B2E7-47DD-4514-BE77-AB270FFCA87F}"/>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lvlOne"/>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8509000" y="406400"/>
            <a:ext cx="1689100" cy="830997"/>
          </a:xfrm>
          <a:prstGeom prst="rect">
            <a:avLst/>
          </a:prstGeom>
          <a:noFill/>
        </p:spPr>
        <p:txBody>
          <a:bodyPr wrap="square" rtlCol="1">
            <a:spAutoFit/>
          </a:bodyPr>
          <a:lstStyle/>
          <a:p>
            <a:pPr algn="r"/>
            <a:r>
              <a:rPr lang="ar-SA" sz="4800" b="1" dirty="0" smtClean="0">
                <a:solidFill>
                  <a:srgbClr val="FF0000"/>
                </a:solidFill>
              </a:rPr>
              <a:t>نشاط</a:t>
            </a:r>
            <a:r>
              <a:rPr lang="ar-SA" sz="4800" dirty="0" smtClean="0">
                <a:solidFill>
                  <a:srgbClr val="FF0000"/>
                </a:solidFill>
              </a:rPr>
              <a:t> </a:t>
            </a:r>
            <a:endParaRPr lang="ar-SA" sz="4800" dirty="0">
              <a:solidFill>
                <a:srgbClr val="FF0000"/>
              </a:solidFill>
            </a:endParaRPr>
          </a:p>
        </p:txBody>
      </p:sp>
      <p:sp>
        <p:nvSpPr>
          <p:cNvPr id="3" name="مربع نص 2"/>
          <p:cNvSpPr txBox="1"/>
          <p:nvPr/>
        </p:nvSpPr>
        <p:spPr>
          <a:xfrm>
            <a:off x="774700" y="1308100"/>
            <a:ext cx="11252200" cy="523220"/>
          </a:xfrm>
          <a:prstGeom prst="rect">
            <a:avLst/>
          </a:prstGeom>
          <a:noFill/>
        </p:spPr>
        <p:txBody>
          <a:bodyPr wrap="square" rtlCol="1">
            <a:spAutoFit/>
          </a:bodyPr>
          <a:lstStyle/>
          <a:p>
            <a:pPr algn="r"/>
            <a:r>
              <a:rPr lang="ar-SA" sz="2800" b="1" dirty="0" err="1" smtClean="0"/>
              <a:t>ميزمن</a:t>
            </a:r>
            <a:r>
              <a:rPr lang="ar-SA" sz="2800" b="1" dirty="0" smtClean="0"/>
              <a:t> الأمثلة التالية ما يكون نفاقا وما لا يكون نفاقا حسب الجدول التالي </a:t>
            </a:r>
            <a:endParaRPr lang="ar-SA" sz="2800" b="1" dirty="0"/>
          </a:p>
        </p:txBody>
      </p:sp>
      <p:graphicFrame>
        <p:nvGraphicFramePr>
          <p:cNvPr id="6" name="جدول 5"/>
          <p:cNvGraphicFramePr>
            <a:graphicFrameLocks noGrp="1"/>
          </p:cNvGraphicFramePr>
          <p:nvPr>
            <p:extLst>
              <p:ext uri="{D42A27DB-BD31-4B8C-83A1-F6EECF244321}">
                <p14:modId xmlns:p14="http://schemas.microsoft.com/office/powerpoint/2010/main" val="2418895382"/>
              </p:ext>
            </p:extLst>
          </p:nvPr>
        </p:nvGraphicFramePr>
        <p:xfrm>
          <a:off x="317500" y="2345266"/>
          <a:ext cx="10782300" cy="2687320"/>
        </p:xfrm>
        <a:graphic>
          <a:graphicData uri="http://schemas.openxmlformats.org/drawingml/2006/table">
            <a:tbl>
              <a:tblPr rtl="1" firstRow="1" bandRow="1">
                <a:tableStyleId>{5C22544A-7EE6-4342-B048-85BDC9FD1C3A}</a:tableStyleId>
              </a:tblPr>
              <a:tblGrid>
                <a:gridCol w="546827"/>
                <a:gridCol w="8533673"/>
                <a:gridCol w="762000"/>
                <a:gridCol w="939800"/>
              </a:tblGrid>
              <a:tr h="370840">
                <a:tc>
                  <a:txBody>
                    <a:bodyPr/>
                    <a:lstStyle/>
                    <a:p>
                      <a:pPr algn="ctr" rtl="1"/>
                      <a:r>
                        <a:rPr lang="ar-SA" dirty="0" smtClean="0"/>
                        <a:t>م </a:t>
                      </a:r>
                      <a:endParaRPr lang="ar-SA" dirty="0"/>
                    </a:p>
                  </a:txBody>
                  <a:tcPr/>
                </a:tc>
                <a:tc>
                  <a:txBody>
                    <a:bodyPr/>
                    <a:lstStyle/>
                    <a:p>
                      <a:pPr algn="ctr" rtl="1"/>
                      <a:r>
                        <a:rPr lang="ar-SA" dirty="0" smtClean="0"/>
                        <a:t>الموقف</a:t>
                      </a:r>
                      <a:endParaRPr lang="ar-SA" dirty="0"/>
                    </a:p>
                  </a:txBody>
                  <a:tcPr/>
                </a:tc>
                <a:tc>
                  <a:txBody>
                    <a:bodyPr/>
                    <a:lstStyle/>
                    <a:p>
                      <a:pPr algn="ctr" rtl="1"/>
                      <a:r>
                        <a:rPr lang="ar-SA" dirty="0" smtClean="0"/>
                        <a:t>نفاق </a:t>
                      </a:r>
                      <a:endParaRPr lang="ar-SA" dirty="0"/>
                    </a:p>
                  </a:txBody>
                  <a:tcPr/>
                </a:tc>
                <a:tc>
                  <a:txBody>
                    <a:bodyPr/>
                    <a:lstStyle/>
                    <a:p>
                      <a:pPr algn="ctr" rtl="1"/>
                      <a:r>
                        <a:rPr lang="ar-SA" dirty="0" smtClean="0"/>
                        <a:t>ليس نفاقا </a:t>
                      </a:r>
                      <a:endParaRPr lang="ar-SA" dirty="0"/>
                    </a:p>
                  </a:txBody>
                  <a:tcPr/>
                </a:tc>
              </a:tr>
              <a:tr h="370840">
                <a:tc>
                  <a:txBody>
                    <a:bodyPr/>
                    <a:lstStyle/>
                    <a:p>
                      <a:pPr rtl="1"/>
                      <a:r>
                        <a:rPr lang="ar-SA" dirty="0" smtClean="0"/>
                        <a:t>1</a:t>
                      </a:r>
                      <a:endParaRPr lang="ar-SA" dirty="0"/>
                    </a:p>
                  </a:txBody>
                  <a:tcPr/>
                </a:tc>
                <a:tc>
                  <a:txBody>
                    <a:bodyPr/>
                    <a:lstStyle/>
                    <a:p>
                      <a:pPr rtl="1"/>
                      <a:r>
                        <a:rPr lang="ar-SA" sz="3200" dirty="0" smtClean="0"/>
                        <a:t>رجل بلغه انتصار المسلمين في معركة فحزن حزنا شديدا </a:t>
                      </a:r>
                      <a:endParaRPr lang="ar-SA" sz="3200" dirty="0"/>
                    </a:p>
                  </a:txBody>
                  <a:tcPr/>
                </a:tc>
                <a:tc>
                  <a:txBody>
                    <a:bodyPr/>
                    <a:lstStyle/>
                    <a:p>
                      <a:pPr rtl="1"/>
                      <a:endParaRPr lang="ar-SA"/>
                    </a:p>
                  </a:txBody>
                  <a:tcPr/>
                </a:tc>
                <a:tc>
                  <a:txBody>
                    <a:bodyPr/>
                    <a:lstStyle/>
                    <a:p>
                      <a:pPr rtl="1"/>
                      <a:endParaRPr lang="ar-SA"/>
                    </a:p>
                  </a:txBody>
                  <a:tcPr/>
                </a:tc>
              </a:tr>
              <a:tr h="370840">
                <a:tc>
                  <a:txBody>
                    <a:bodyPr/>
                    <a:lstStyle/>
                    <a:p>
                      <a:pPr rtl="1"/>
                      <a:r>
                        <a:rPr lang="ar-SA" dirty="0" smtClean="0"/>
                        <a:t>2</a:t>
                      </a:r>
                      <a:endParaRPr lang="ar-SA" dirty="0"/>
                    </a:p>
                  </a:txBody>
                  <a:tcPr/>
                </a:tc>
                <a:tc>
                  <a:txBody>
                    <a:bodyPr/>
                    <a:lstStyle/>
                    <a:p>
                      <a:pPr rtl="1"/>
                      <a:r>
                        <a:rPr lang="ar-SA" sz="3200" dirty="0" smtClean="0"/>
                        <a:t>رجل يكذب ببعض أحاديث النبي صلى الله عليه وسلم </a:t>
                      </a:r>
                      <a:endParaRPr lang="ar-SA" sz="3200" dirty="0"/>
                    </a:p>
                  </a:txBody>
                  <a:tcPr/>
                </a:tc>
                <a:tc>
                  <a:txBody>
                    <a:bodyPr/>
                    <a:lstStyle/>
                    <a:p>
                      <a:pPr rtl="1"/>
                      <a:endParaRPr lang="ar-SA"/>
                    </a:p>
                  </a:txBody>
                  <a:tcPr/>
                </a:tc>
                <a:tc>
                  <a:txBody>
                    <a:bodyPr/>
                    <a:lstStyle/>
                    <a:p>
                      <a:pPr rtl="1"/>
                      <a:endParaRPr lang="ar-SA"/>
                    </a:p>
                  </a:txBody>
                  <a:tcPr/>
                </a:tc>
              </a:tr>
              <a:tr h="370840">
                <a:tc>
                  <a:txBody>
                    <a:bodyPr/>
                    <a:lstStyle/>
                    <a:p>
                      <a:pPr rtl="1"/>
                      <a:r>
                        <a:rPr lang="ar-SA" dirty="0" smtClean="0"/>
                        <a:t>3</a:t>
                      </a:r>
                      <a:endParaRPr lang="ar-SA" dirty="0"/>
                    </a:p>
                  </a:txBody>
                  <a:tcPr/>
                </a:tc>
                <a:tc>
                  <a:txBody>
                    <a:bodyPr/>
                    <a:lstStyle/>
                    <a:p>
                      <a:pPr rtl="1"/>
                      <a:r>
                        <a:rPr lang="ar-SA" sz="3200" dirty="0" smtClean="0"/>
                        <a:t>رجل فرح لما سمع كثرة الداخلين في الإسلام </a:t>
                      </a:r>
                      <a:endParaRPr lang="ar-SA" sz="3200" dirty="0"/>
                    </a:p>
                  </a:txBody>
                  <a:tcPr/>
                </a:tc>
                <a:tc>
                  <a:txBody>
                    <a:bodyPr/>
                    <a:lstStyle/>
                    <a:p>
                      <a:pPr rtl="1"/>
                      <a:endParaRPr lang="ar-SA"/>
                    </a:p>
                  </a:txBody>
                  <a:tcPr/>
                </a:tc>
                <a:tc>
                  <a:txBody>
                    <a:bodyPr/>
                    <a:lstStyle/>
                    <a:p>
                      <a:pPr rtl="1"/>
                      <a:endParaRPr lang="ar-SA"/>
                    </a:p>
                  </a:txBody>
                  <a:tcPr/>
                </a:tc>
              </a:tr>
              <a:tr h="370840">
                <a:tc>
                  <a:txBody>
                    <a:bodyPr/>
                    <a:lstStyle/>
                    <a:p>
                      <a:pPr rtl="1"/>
                      <a:r>
                        <a:rPr lang="ar-SA" dirty="0" smtClean="0"/>
                        <a:t>4</a:t>
                      </a:r>
                      <a:endParaRPr lang="ar-SA" dirty="0"/>
                    </a:p>
                  </a:txBody>
                  <a:tcPr/>
                </a:tc>
                <a:tc>
                  <a:txBody>
                    <a:bodyPr/>
                    <a:lstStyle/>
                    <a:p>
                      <a:pPr rtl="1"/>
                      <a:r>
                        <a:rPr lang="ar-SA" sz="3200" dirty="0" smtClean="0"/>
                        <a:t>رجل يضحك من سنة النبي صلى الله عليه وسلم ويستهزأ بها </a:t>
                      </a:r>
                      <a:endParaRPr lang="ar-SA" sz="3200" dirty="0"/>
                    </a:p>
                  </a:txBody>
                  <a:tcPr/>
                </a:tc>
                <a:tc>
                  <a:txBody>
                    <a:bodyPr/>
                    <a:lstStyle/>
                    <a:p>
                      <a:pPr rtl="1"/>
                      <a:endParaRPr lang="ar-SA"/>
                    </a:p>
                  </a:txBody>
                  <a:tcPr/>
                </a:tc>
                <a:tc>
                  <a:txBody>
                    <a:bodyPr/>
                    <a:lstStyle/>
                    <a:p>
                      <a:pPr rtl="1"/>
                      <a:endParaRPr lang="ar-SA" dirty="0"/>
                    </a:p>
                  </a:txBody>
                  <a:tcPr/>
                </a:tc>
              </a:tr>
            </a:tbl>
          </a:graphicData>
        </a:graphic>
      </p:graphicFrame>
    </p:spTree>
    <p:extLst>
      <p:ext uri="{BB962C8B-B14F-4D97-AF65-F5344CB8AC3E}">
        <p14:creationId xmlns:p14="http://schemas.microsoft.com/office/powerpoint/2010/main" val="5852202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5003800" y="356969"/>
            <a:ext cx="3517900" cy="646331"/>
          </a:xfrm>
          <a:prstGeom prst="rect">
            <a:avLst/>
          </a:prstGeom>
          <a:noFill/>
        </p:spPr>
        <p:txBody>
          <a:bodyPr wrap="square" rtlCol="1">
            <a:spAutoFit/>
          </a:bodyPr>
          <a:lstStyle/>
          <a:p>
            <a:pPr algn="ctr"/>
            <a:r>
              <a:rPr lang="ar-SA" sz="3600" b="1" dirty="0" smtClean="0">
                <a:solidFill>
                  <a:srgbClr val="C00000"/>
                </a:solidFill>
              </a:rPr>
              <a:t>التقويم</a:t>
            </a:r>
            <a:endParaRPr lang="ar-SA" sz="3600" b="1" dirty="0">
              <a:solidFill>
                <a:srgbClr val="C00000"/>
              </a:solidFill>
            </a:endParaRPr>
          </a:p>
        </p:txBody>
      </p:sp>
      <p:sp>
        <p:nvSpPr>
          <p:cNvPr id="3" name="مربع نص 2"/>
          <p:cNvSpPr txBox="1"/>
          <p:nvPr/>
        </p:nvSpPr>
        <p:spPr>
          <a:xfrm>
            <a:off x="1485900" y="1028700"/>
            <a:ext cx="9207500" cy="6986528"/>
          </a:xfrm>
          <a:prstGeom prst="rect">
            <a:avLst/>
          </a:prstGeom>
          <a:noFill/>
        </p:spPr>
        <p:txBody>
          <a:bodyPr wrap="square" rtlCol="1">
            <a:spAutoFit/>
          </a:bodyPr>
          <a:lstStyle/>
          <a:p>
            <a:pPr algn="r"/>
            <a:r>
              <a:rPr lang="ar-SA" sz="3200" b="1" dirty="0" smtClean="0"/>
              <a:t>س 1 : عرف النفاق الأكبر . </a:t>
            </a:r>
          </a:p>
          <a:p>
            <a:pPr algn="r"/>
            <a:r>
              <a:rPr lang="ar-SA" sz="3200" b="1" dirty="0" smtClean="0"/>
              <a:t>ج1 : النفاق الأكبر هو : </a:t>
            </a:r>
            <a:r>
              <a:rPr lang="ar-SA" sz="3200" b="1" dirty="0" smtClean="0">
                <a:solidFill>
                  <a:schemeClr val="accent6"/>
                </a:solidFill>
                <a:latin typeface="Traditional Arabic" panose="02020603050405020304" pitchFamily="18" charset="-78"/>
                <a:cs typeface="Traditional Arabic" panose="02020603050405020304" pitchFamily="18" charset="-78"/>
              </a:rPr>
              <a:t>هو </a:t>
            </a:r>
            <a:r>
              <a:rPr lang="ar-SA" sz="3200" b="1" dirty="0">
                <a:solidFill>
                  <a:schemeClr val="accent6"/>
                </a:solidFill>
                <a:latin typeface="Traditional Arabic" panose="02020603050405020304" pitchFamily="18" charset="-78"/>
                <a:cs typeface="Traditional Arabic" panose="02020603050405020304" pitchFamily="18" charset="-78"/>
              </a:rPr>
              <a:t>إظهار الإسلام ، وإبطان الكفر </a:t>
            </a:r>
            <a:r>
              <a:rPr lang="ar-SA" sz="3200" b="1" dirty="0" smtClean="0">
                <a:solidFill>
                  <a:schemeClr val="accent6"/>
                </a:solidFill>
                <a:latin typeface="Traditional Arabic" panose="02020603050405020304" pitchFamily="18" charset="-78"/>
                <a:cs typeface="Traditional Arabic" panose="02020603050405020304" pitchFamily="18" charset="-78"/>
              </a:rPr>
              <a:t>.</a:t>
            </a:r>
            <a:endParaRPr lang="en-US" sz="3200" b="1" dirty="0">
              <a:solidFill>
                <a:schemeClr val="accent6"/>
              </a:solidFill>
              <a:latin typeface="Traditional Arabic" panose="02020603050405020304" pitchFamily="18" charset="-78"/>
              <a:cs typeface="Traditional Arabic" panose="02020603050405020304" pitchFamily="18" charset="-78"/>
            </a:endParaRPr>
          </a:p>
          <a:p>
            <a:pPr algn="r"/>
            <a:r>
              <a:rPr lang="ar-SA" sz="3200" b="1" dirty="0" smtClean="0">
                <a:solidFill>
                  <a:schemeClr val="accent6"/>
                </a:solidFill>
                <a:latin typeface="Traditional Arabic" panose="02020603050405020304" pitchFamily="18" charset="-78"/>
                <a:cs typeface="Traditional Arabic" panose="02020603050405020304" pitchFamily="18" charset="-78"/>
              </a:rPr>
              <a:t>س 2 : ما حكم النفاق الأكبر ؟ </a:t>
            </a:r>
          </a:p>
          <a:p>
            <a:pPr algn="r"/>
            <a:r>
              <a:rPr lang="ar-SA" sz="3200" b="1" dirty="0" smtClean="0">
                <a:solidFill>
                  <a:schemeClr val="accent6"/>
                </a:solidFill>
                <a:latin typeface="Traditional Arabic" panose="02020603050405020304" pitchFamily="18" charset="-78"/>
                <a:cs typeface="Traditional Arabic" panose="02020603050405020304" pitchFamily="18" charset="-78"/>
              </a:rPr>
              <a:t>ج 2 : مخرج من الملة وصاحبه خالد مخلد في نار جهنم إذا مات عليه . </a:t>
            </a:r>
            <a:endParaRPr lang="ar-SA" sz="3200" b="1" dirty="0">
              <a:solidFill>
                <a:schemeClr val="accent6"/>
              </a:solidFill>
              <a:latin typeface="Traditional Arabic" panose="02020603050405020304" pitchFamily="18" charset="-78"/>
              <a:cs typeface="Traditional Arabic" panose="02020603050405020304" pitchFamily="18" charset="-78"/>
            </a:endParaRPr>
          </a:p>
          <a:p>
            <a:pPr algn="r"/>
            <a:r>
              <a:rPr lang="ar-SA" sz="3200" b="1" dirty="0" smtClean="0">
                <a:solidFill>
                  <a:schemeClr val="accent6"/>
                </a:solidFill>
                <a:latin typeface="Traditional Arabic" panose="02020603050405020304" pitchFamily="18" charset="-78"/>
                <a:cs typeface="Traditional Arabic" panose="02020603050405020304" pitchFamily="18" charset="-78"/>
              </a:rPr>
              <a:t>س 3 : أذكر علامات النفاق الأكبر . </a:t>
            </a:r>
          </a:p>
          <a:p>
            <a:pPr algn="r"/>
            <a:r>
              <a:rPr lang="ar-SA" sz="3200" b="1" dirty="0" smtClean="0">
                <a:solidFill>
                  <a:schemeClr val="accent6"/>
                </a:solidFill>
                <a:latin typeface="Traditional Arabic" panose="02020603050405020304" pitchFamily="18" charset="-78"/>
                <a:cs typeface="Traditional Arabic" panose="02020603050405020304" pitchFamily="18" charset="-78"/>
              </a:rPr>
              <a:t>ج3 : علامات النفاق الأكبر هي :</a:t>
            </a:r>
            <a:endParaRPr lang="en-US" sz="3200" b="1" dirty="0">
              <a:solidFill>
                <a:schemeClr val="accent6"/>
              </a:solidFill>
              <a:latin typeface="Traditional Arabic" panose="02020603050405020304" pitchFamily="18" charset="-78"/>
              <a:cs typeface="Traditional Arabic" panose="02020603050405020304" pitchFamily="18" charset="-78"/>
            </a:endParaRPr>
          </a:p>
          <a:p>
            <a:pPr algn="r"/>
            <a:r>
              <a:rPr lang="ar-SA" sz="3200" b="1" dirty="0">
                <a:latin typeface="Traditional Arabic" panose="02020603050405020304" pitchFamily="18" charset="-78"/>
                <a:cs typeface="Traditional Arabic" panose="02020603050405020304" pitchFamily="18" charset="-78"/>
              </a:rPr>
              <a:t>1 ـ تكذيب الرسول صلى الله عليه وسلم أو تكذيب بعض ما جاء </a:t>
            </a:r>
            <a:r>
              <a:rPr lang="ar-SA" sz="3200" b="1" dirty="0" smtClean="0">
                <a:latin typeface="Traditional Arabic" panose="02020603050405020304" pitchFamily="18" charset="-78"/>
                <a:cs typeface="Traditional Arabic" panose="02020603050405020304" pitchFamily="18" charset="-78"/>
              </a:rPr>
              <a:t>به . </a:t>
            </a:r>
          </a:p>
          <a:p>
            <a:pPr algn="r"/>
            <a:r>
              <a:rPr lang="ar-SA" sz="3200" b="1" dirty="0" smtClean="0">
                <a:latin typeface="Traditional Arabic" panose="02020603050405020304" pitchFamily="18" charset="-78"/>
                <a:cs typeface="Traditional Arabic" panose="02020603050405020304" pitchFamily="18" charset="-78"/>
              </a:rPr>
              <a:t>2 ـ بغض الرسول صلى الله عليه وسلم . </a:t>
            </a:r>
          </a:p>
          <a:p>
            <a:pPr algn="r"/>
            <a:r>
              <a:rPr lang="ar-SA" sz="3200" b="1" dirty="0" smtClean="0">
                <a:latin typeface="Traditional Arabic" panose="02020603050405020304" pitchFamily="18" charset="-78"/>
                <a:cs typeface="Traditional Arabic" panose="02020603050405020304" pitchFamily="18" charset="-78"/>
              </a:rPr>
              <a:t>3 ـ بغض ما جاء به الرسول صلى الله عليه وسلم .</a:t>
            </a:r>
          </a:p>
          <a:p>
            <a:pPr algn="r"/>
            <a:r>
              <a:rPr lang="ar-SA" sz="3200" b="1" dirty="0" smtClean="0">
                <a:latin typeface="Traditional Arabic" panose="02020603050405020304" pitchFamily="18" charset="-78"/>
                <a:cs typeface="Traditional Arabic" panose="02020603050405020304" pitchFamily="18" charset="-78"/>
              </a:rPr>
              <a:t>4 ـ موالاة الكفار ومناصرتهم على المسلمين . </a:t>
            </a:r>
          </a:p>
          <a:p>
            <a:pPr algn="r"/>
            <a:r>
              <a:rPr lang="ar-SA" sz="3200" b="1" dirty="0" smtClean="0">
                <a:latin typeface="Traditional Arabic" panose="02020603050405020304" pitchFamily="18" charset="-78"/>
                <a:cs typeface="Traditional Arabic" panose="02020603050405020304" pitchFamily="18" charset="-78"/>
              </a:rPr>
              <a:t>5 ـ الكراهية لانتصار دين الإسلام والفرح بهزيمته . </a:t>
            </a:r>
          </a:p>
          <a:p>
            <a:pPr algn="r"/>
            <a:r>
              <a:rPr lang="ar-SA" sz="3200" b="1" dirty="0" smtClean="0">
                <a:latin typeface="Traditional Arabic" panose="02020603050405020304" pitchFamily="18" charset="-78"/>
                <a:cs typeface="Traditional Arabic" panose="02020603050405020304" pitchFamily="18" charset="-78"/>
              </a:rPr>
              <a:t>6 ـ الطعن في الدين . </a:t>
            </a:r>
            <a:r>
              <a:rPr lang="en-US" sz="3200" b="1" dirty="0" smtClean="0">
                <a:latin typeface="Traditional Arabic" panose="02020603050405020304" pitchFamily="18" charset="-78"/>
                <a:cs typeface="Traditional Arabic" panose="02020603050405020304" pitchFamily="18" charset="-78"/>
              </a:rPr>
              <a:t> </a:t>
            </a:r>
            <a:endParaRPr lang="ar-SA" sz="3200" b="1" dirty="0">
              <a:solidFill>
                <a:schemeClr val="accent6"/>
              </a:solidFill>
              <a:latin typeface="Traditional Arabic" panose="02020603050405020304" pitchFamily="18" charset="-78"/>
              <a:cs typeface="Traditional Arabic" panose="02020603050405020304" pitchFamily="18" charset="-78"/>
            </a:endParaRPr>
          </a:p>
          <a:p>
            <a:endParaRPr lang="en-US" sz="3200" b="1" dirty="0">
              <a:solidFill>
                <a:schemeClr val="accent6"/>
              </a:solidFill>
              <a:latin typeface="Traditional Arabic" panose="02020603050405020304" pitchFamily="18" charset="-78"/>
              <a:cs typeface="Traditional Arabic" panose="02020603050405020304" pitchFamily="18" charset="-78"/>
            </a:endParaRPr>
          </a:p>
          <a:p>
            <a:endParaRPr lang="ar-SA" sz="3200" dirty="0"/>
          </a:p>
        </p:txBody>
      </p:sp>
    </p:spTree>
    <p:extLst>
      <p:ext uri="{BB962C8B-B14F-4D97-AF65-F5344CB8AC3E}">
        <p14:creationId xmlns:p14="http://schemas.microsoft.com/office/powerpoint/2010/main" val="1590645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54954" y="693683"/>
            <a:ext cx="8761413" cy="986949"/>
          </a:xfrm>
        </p:spPr>
        <p:txBody>
          <a:bodyPr/>
          <a:lstStyle/>
          <a:p>
            <a:pPr algn="ctr"/>
            <a:r>
              <a:rPr lang="ar-SA" dirty="0" smtClean="0"/>
              <a:t>* </a:t>
            </a:r>
            <a:r>
              <a:rPr lang="ar-SA" sz="4800" b="1" dirty="0" smtClean="0"/>
              <a:t>تمهيد</a:t>
            </a:r>
            <a:r>
              <a:rPr lang="ar-SA" sz="4800" dirty="0" smtClean="0"/>
              <a:t> </a:t>
            </a:r>
            <a:endParaRPr lang="ar-SA" sz="4800" dirty="0"/>
          </a:p>
        </p:txBody>
      </p:sp>
      <p:sp>
        <p:nvSpPr>
          <p:cNvPr id="3" name="عنصر نائب للمحتوى 2"/>
          <p:cNvSpPr>
            <a:spLocks noGrp="1"/>
          </p:cNvSpPr>
          <p:nvPr>
            <p:ph idx="1"/>
          </p:nvPr>
        </p:nvSpPr>
        <p:spPr>
          <a:xfrm>
            <a:off x="1154954" y="2275750"/>
            <a:ext cx="8825659" cy="4503420"/>
          </a:xfrm>
        </p:spPr>
        <p:txBody>
          <a:bodyPr>
            <a:normAutofit fontScale="92500" lnSpcReduction="20000"/>
          </a:bodyPr>
          <a:lstStyle/>
          <a:p>
            <a:pPr>
              <a:buFontTx/>
              <a:buChar char="-"/>
            </a:pPr>
            <a:r>
              <a:rPr lang="ar-SA" sz="4800" b="1" dirty="0" smtClean="0">
                <a:latin typeface="Traditional Arabic" panose="02020603050405020304" pitchFamily="18" charset="-78"/>
                <a:cs typeface="Traditional Arabic" panose="02020603050405020304" pitchFamily="18" charset="-78"/>
              </a:rPr>
              <a:t>كان الرسول صلى الله عليه وسلم والمسلمون معه في مكة يواجهون أناسا مشركين معادين لهم ولدينهم فلما هاجر النبي صلى الله عليه وسلم الى المدينة وهاجر معه المسلمون وقويت دولة الإسلام صار بعض الناس يدعي الإسلام ويظهره ويبطن الكفر ويخفيه فيؤدي بعض العبادات الظاهرة وقلبه مملوء حقدا وبغضا وكفرا لهذا الدين ولمن جاء به فمن هم هؤلاء ؟ إنهم المنافقون . فما النفاق ؟ وما أنواعه ؟</a:t>
            </a:r>
          </a:p>
        </p:txBody>
      </p:sp>
    </p:spTree>
    <p:extLst>
      <p:ext uri="{BB962C8B-B14F-4D97-AF65-F5344CB8AC3E}">
        <p14:creationId xmlns:p14="http://schemas.microsoft.com/office/powerpoint/2010/main" val="375135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2">
            <a:alpha val="0"/>
          </a:schemeClr>
        </a:solidFill>
        <a:effectLst/>
      </p:bgPr>
    </p:bg>
    <p:spTree>
      <p:nvGrpSpPr>
        <p:cNvPr id="1" name=""/>
        <p:cNvGrpSpPr/>
        <p:nvPr/>
      </p:nvGrpSpPr>
      <p:grpSpPr>
        <a:xfrm>
          <a:off x="0" y="0"/>
          <a:ext cx="0" cy="0"/>
          <a:chOff x="0" y="0"/>
          <a:chExt cx="0" cy="0"/>
        </a:xfrm>
      </p:grpSpPr>
      <p:sp>
        <p:nvSpPr>
          <p:cNvPr id="9" name="عنوان 8"/>
          <p:cNvSpPr>
            <a:spLocks noGrp="1"/>
          </p:cNvSpPr>
          <p:nvPr>
            <p:ph type="title"/>
          </p:nvPr>
        </p:nvSpPr>
        <p:spPr/>
        <p:txBody>
          <a:bodyPr/>
          <a:lstStyle/>
          <a:p>
            <a:endParaRPr lang="ar-SA"/>
          </a:p>
        </p:txBody>
      </p:sp>
      <p:pic>
        <p:nvPicPr>
          <p:cNvPr id="2" name="عنصر نائب للمحتوى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54954" y="169330"/>
            <a:ext cx="10144539" cy="60023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078677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sz="4800" b="1" dirty="0" smtClean="0"/>
              <a:t>تعريف النفاق الأكبر</a:t>
            </a:r>
            <a:endParaRPr lang="ar-SA" sz="4800" b="1" dirty="0"/>
          </a:p>
        </p:txBody>
      </p:sp>
      <p:sp>
        <p:nvSpPr>
          <p:cNvPr id="3" name="عنصر نائب للمحتوى 2"/>
          <p:cNvSpPr>
            <a:spLocks noGrp="1"/>
          </p:cNvSpPr>
          <p:nvPr>
            <p:ph idx="1"/>
          </p:nvPr>
        </p:nvSpPr>
        <p:spPr>
          <a:xfrm>
            <a:off x="-20576" y="2270234"/>
            <a:ext cx="12344400" cy="3787666"/>
          </a:xfrm>
        </p:spPr>
        <p:txBody>
          <a:bodyPr>
            <a:normAutofit fontScale="70000" lnSpcReduction="20000"/>
          </a:bodyPr>
          <a:lstStyle/>
          <a:p>
            <a:pPr marL="0" indent="0">
              <a:buNone/>
            </a:pPr>
            <a:r>
              <a:rPr lang="ar-SA" sz="5700" b="1" dirty="0" smtClean="0">
                <a:solidFill>
                  <a:schemeClr val="accent6"/>
                </a:solidFill>
                <a:latin typeface="Traditional Arabic" panose="02020603050405020304" pitchFamily="18" charset="-78"/>
                <a:cs typeface="Traditional Arabic" panose="02020603050405020304" pitchFamily="18" charset="-78"/>
              </a:rPr>
              <a:t>   النفاق :</a:t>
            </a:r>
          </a:p>
          <a:p>
            <a:pPr marL="0" indent="0">
              <a:buNone/>
            </a:pPr>
            <a:r>
              <a:rPr lang="ar-SA" sz="4600" b="1" dirty="0" smtClean="0">
                <a:solidFill>
                  <a:schemeClr val="accent6"/>
                </a:solidFill>
                <a:latin typeface="Traditional Arabic" panose="02020603050405020304" pitchFamily="18" charset="-78"/>
                <a:cs typeface="Traditional Arabic" panose="02020603050405020304" pitchFamily="18" charset="-78"/>
              </a:rPr>
              <a:t>    </a:t>
            </a:r>
            <a:r>
              <a:rPr lang="ar-SA" sz="5700" b="1" dirty="0" smtClean="0">
                <a:solidFill>
                  <a:schemeClr val="accent6"/>
                </a:solidFill>
                <a:latin typeface="Traditional Arabic" panose="02020603050405020304" pitchFamily="18" charset="-78"/>
                <a:cs typeface="Traditional Arabic" panose="02020603050405020304" pitchFamily="18" charset="-78"/>
              </a:rPr>
              <a:t>هو إظهار الإسلام ، وإبطان الكفر .</a:t>
            </a:r>
          </a:p>
          <a:p>
            <a:pPr marL="0" indent="0">
              <a:buNone/>
            </a:pPr>
            <a:endParaRPr lang="en-US" sz="2300" b="1" dirty="0">
              <a:solidFill>
                <a:schemeClr val="accent6"/>
              </a:solidFill>
              <a:latin typeface="Traditional Arabic" panose="02020603050405020304" pitchFamily="18" charset="-78"/>
              <a:cs typeface="Traditional Arabic" panose="02020603050405020304" pitchFamily="18" charset="-78"/>
            </a:endParaRPr>
          </a:p>
          <a:p>
            <a:pPr algn="just"/>
            <a:r>
              <a:rPr lang="ar-SA" sz="5700" b="1" dirty="0" smtClean="0">
                <a:latin typeface="Traditional Arabic" panose="02020603050405020304" pitchFamily="18" charset="-78"/>
                <a:cs typeface="Traditional Arabic" panose="02020603050405020304" pitchFamily="18" charset="-78"/>
              </a:rPr>
              <a:t>ويسمى : (النفاق الاعتقادي ) وهو أشد من الكفر ، لأنه كفر وزيادة ، حيث أظهر الإسلام وهو كاذب في الباطن وكافر بالله ومخادع للمؤمنين _ وما يخدعون الا </a:t>
            </a:r>
            <a:r>
              <a:rPr lang="ar-SA" sz="5700" b="1" dirty="0" err="1" smtClean="0">
                <a:latin typeface="Traditional Arabic" panose="02020603050405020304" pitchFamily="18" charset="-78"/>
                <a:cs typeface="Traditional Arabic" panose="02020603050405020304" pitchFamily="18" charset="-78"/>
              </a:rPr>
              <a:t>أنفسم</a:t>
            </a:r>
            <a:r>
              <a:rPr lang="ar-SA" sz="5700" b="1" dirty="0" smtClean="0">
                <a:latin typeface="Traditional Arabic" panose="02020603050405020304" pitchFamily="18" charset="-78"/>
                <a:cs typeface="Traditional Arabic" panose="02020603050405020304" pitchFamily="18" charset="-78"/>
              </a:rPr>
              <a:t> _ ولذلك هم أشد عذابا في الآخرة ، كما قال تعالى (</a:t>
            </a:r>
            <a:r>
              <a:rPr lang="ar-SA" sz="5100" b="1" dirty="0" smtClean="0"/>
              <a:t>إِنَّ </a:t>
            </a:r>
            <a:r>
              <a:rPr lang="ar-SA" sz="5100" b="1" dirty="0"/>
              <a:t>الْمُنَافِقِينَ فِي الدَّرْكِ الْأَسْفَلِ مِنَ النَّارِ وَلَنْ تَجِدَ لَهُمْ </a:t>
            </a:r>
            <a:r>
              <a:rPr lang="ar-SA" sz="5100" b="1" dirty="0" smtClean="0"/>
              <a:t>نَصِيرًا)</a:t>
            </a:r>
            <a:endParaRPr lang="en-US" sz="5700" b="1" dirty="0">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33074255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ctr" rtl="0"/>
            <a:r>
              <a:rPr lang="ar-SA" sz="7200" b="1" dirty="0" smtClean="0">
                <a:latin typeface="Traditional Arabic" panose="02020603050405020304" pitchFamily="18" charset="-78"/>
                <a:cs typeface="Traditional Arabic" panose="02020603050405020304" pitchFamily="18" charset="-78"/>
              </a:rPr>
              <a:t>علامات النفاق الأكبر </a:t>
            </a:r>
            <a:endParaRPr lang="ar-SA" sz="7200" b="1" dirty="0">
              <a:latin typeface="Traditional Arabic" panose="02020603050405020304" pitchFamily="18" charset="-78"/>
              <a:cs typeface="Traditional Arabic" panose="02020603050405020304" pitchFamily="18" charset="-78"/>
            </a:endParaRPr>
          </a:p>
        </p:txBody>
      </p:sp>
      <p:pic>
        <p:nvPicPr>
          <p:cNvPr id="9"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2210517" cy="2275533"/>
          </a:xfrm>
        </p:spPr>
      </p:pic>
      <p:sp>
        <p:nvSpPr>
          <p:cNvPr id="10" name="مربع نص 9"/>
          <p:cNvSpPr txBox="1"/>
          <p:nvPr/>
        </p:nvSpPr>
        <p:spPr>
          <a:xfrm>
            <a:off x="0" y="2196703"/>
            <a:ext cx="11619186" cy="5139869"/>
          </a:xfrm>
          <a:prstGeom prst="rect">
            <a:avLst/>
          </a:prstGeom>
          <a:noFill/>
        </p:spPr>
        <p:txBody>
          <a:bodyPr wrap="square" rtlCol="1">
            <a:spAutoFit/>
          </a:bodyPr>
          <a:lstStyle/>
          <a:p>
            <a:pPr algn="ctr"/>
            <a:r>
              <a:rPr lang="ar-SA" sz="4800" b="1" dirty="0" smtClean="0">
                <a:latin typeface="Traditional Arabic" panose="02020603050405020304" pitchFamily="18" charset="-78"/>
                <a:cs typeface="Traditional Arabic" panose="02020603050405020304" pitchFamily="18" charset="-78"/>
              </a:rPr>
              <a:t>للنفاق الأكبر علامات كثيرة ، منها :</a:t>
            </a:r>
          </a:p>
          <a:p>
            <a:pPr algn="r"/>
            <a:r>
              <a:rPr lang="ar-SA" sz="4800" b="1" dirty="0" smtClean="0">
                <a:latin typeface="Traditional Arabic" panose="02020603050405020304" pitchFamily="18" charset="-78"/>
                <a:cs typeface="Traditional Arabic" panose="02020603050405020304" pitchFamily="18" charset="-78"/>
              </a:rPr>
              <a:t>1 ـ تكذيب الرسول صلى الله عليه وسلم أو تكذيب بعض ما جاء به ، ومن كذب الرسول صلى الله عليه وسلم فهو مكذب لله عز وجل ، لأن الله هو الذي أرسله بالهدى ودين الحق ، </a:t>
            </a:r>
          </a:p>
          <a:p>
            <a:pPr algn="r"/>
            <a:r>
              <a:rPr lang="ar-SA" sz="3600" dirty="0" smtClean="0">
                <a:latin typeface="Traditional Arabic" panose="02020603050405020304" pitchFamily="18" charset="-78"/>
                <a:cs typeface="Traditional Arabic" panose="02020603050405020304" pitchFamily="18" charset="-78"/>
              </a:rPr>
              <a:t>قال تعالى </a:t>
            </a:r>
            <a:r>
              <a:rPr lang="ar-SA" sz="4800" dirty="0" smtClean="0">
                <a:latin typeface="Traditional Arabic" panose="02020603050405020304" pitchFamily="18" charset="-78"/>
                <a:cs typeface="Traditional Arabic" panose="02020603050405020304" pitchFamily="18" charset="-78"/>
              </a:rPr>
              <a:t>:(</a:t>
            </a:r>
            <a:r>
              <a:rPr lang="ar-SA" sz="3200" b="1" spc="-150" dirty="0" smtClean="0">
                <a:hlinkClick r:id="rId3"/>
              </a:rPr>
              <a:t>إذا جاءك المنافقون قالوا نشهد إنك لرسول الله والله يعلم إنك لرسوله والله يشهد إن المنافقين لكاذبون</a:t>
            </a:r>
            <a:r>
              <a:rPr lang="ar-SA" sz="3200" b="1" spc="-150" dirty="0" smtClean="0"/>
              <a:t> </a:t>
            </a:r>
            <a:r>
              <a:rPr lang="ar-SA" sz="2400" spc="-150" dirty="0" smtClean="0"/>
              <a:t>)</a:t>
            </a:r>
            <a:r>
              <a:rPr lang="ar-SA" sz="2400" dirty="0" smtClean="0">
                <a:latin typeface="Traditional Arabic" panose="02020603050405020304" pitchFamily="18" charset="-78"/>
                <a:cs typeface="Traditional Arabic" panose="02020603050405020304" pitchFamily="18" charset="-78"/>
              </a:rPr>
              <a:t> </a:t>
            </a:r>
          </a:p>
          <a:p>
            <a:pPr algn="ctr"/>
            <a:r>
              <a:rPr lang="ar-SA" sz="3200" b="1" dirty="0" smtClean="0">
                <a:latin typeface="Traditional Arabic" panose="02020603050405020304" pitchFamily="18" charset="-78"/>
                <a:cs typeface="Traditional Arabic" panose="02020603050405020304" pitchFamily="18" charset="-78"/>
              </a:rPr>
              <a:t>وصفهم الله بالكذب ؛ لأنهم كاذبون في شهاداتهم للرسول صلى الله عليه وسلم بالرسالة والنبوة .</a:t>
            </a:r>
            <a:endParaRPr lang="en-US" sz="3200" b="1" dirty="0" smtClean="0">
              <a:latin typeface="Traditional Arabic" panose="02020603050405020304" pitchFamily="18" charset="-78"/>
              <a:cs typeface="Traditional Arabic" panose="02020603050405020304" pitchFamily="18" charset="-78"/>
            </a:endParaRPr>
          </a:p>
          <a:p>
            <a:pPr algn="ctr"/>
            <a:r>
              <a:rPr lang="en-US" sz="2400" dirty="0" smtClean="0">
                <a:latin typeface="Traditional Arabic" panose="02020603050405020304" pitchFamily="18" charset="-78"/>
                <a:cs typeface="Traditional Arabic" panose="02020603050405020304" pitchFamily="18" charset="-78"/>
              </a:rPr>
              <a:t> </a:t>
            </a:r>
            <a:endParaRPr lang="ar-SA" sz="4800" dirty="0" smtClean="0">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310621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1000"/>
                                        <p:tgtEl>
                                          <p:spTgt spid="10">
                                            <p:txEl>
                                              <p:pRg st="0" end="0"/>
                                            </p:txEl>
                                          </p:spTgt>
                                        </p:tgtEl>
                                      </p:cBhvr>
                                    </p:animEffect>
                                    <p:anim calcmode="lin" valueType="num">
                                      <p:cBhvr>
                                        <p:cTn id="14"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0">
                                            <p:txEl>
                                              <p:pRg st="1" end="1"/>
                                            </p:txEl>
                                          </p:spTgt>
                                        </p:tgtEl>
                                        <p:attrNameLst>
                                          <p:attrName>style.visibility</p:attrName>
                                        </p:attrNameLst>
                                      </p:cBhvr>
                                      <p:to>
                                        <p:strVal val="visible"/>
                                      </p:to>
                                    </p:set>
                                    <p:animEffect transition="in" filter="fade">
                                      <p:cBhvr>
                                        <p:cTn id="20" dur="1000"/>
                                        <p:tgtEl>
                                          <p:spTgt spid="10">
                                            <p:txEl>
                                              <p:pRg st="1" end="1"/>
                                            </p:txEl>
                                          </p:spTgt>
                                        </p:tgtEl>
                                      </p:cBhvr>
                                    </p:animEffect>
                                    <p:anim calcmode="lin" valueType="num">
                                      <p:cBhvr>
                                        <p:cTn id="21"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0">
                                            <p:txEl>
                                              <p:pRg st="2" end="2"/>
                                            </p:txEl>
                                          </p:spTgt>
                                        </p:tgtEl>
                                        <p:attrNameLst>
                                          <p:attrName>style.visibility</p:attrName>
                                        </p:attrNameLst>
                                      </p:cBhvr>
                                      <p:to>
                                        <p:strVal val="visible"/>
                                      </p:to>
                                    </p:set>
                                    <p:animEffect transition="in" filter="fade">
                                      <p:cBhvr>
                                        <p:cTn id="27" dur="1000"/>
                                        <p:tgtEl>
                                          <p:spTgt spid="10">
                                            <p:txEl>
                                              <p:pRg st="2" end="2"/>
                                            </p:txEl>
                                          </p:spTgt>
                                        </p:tgtEl>
                                      </p:cBhvr>
                                    </p:animEffect>
                                    <p:anim calcmode="lin" valueType="num">
                                      <p:cBhvr>
                                        <p:cTn id="28"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0">
                                            <p:txEl>
                                              <p:pRg st="3" end="3"/>
                                            </p:txEl>
                                          </p:spTgt>
                                        </p:tgtEl>
                                        <p:attrNameLst>
                                          <p:attrName>style.visibility</p:attrName>
                                        </p:attrNameLst>
                                      </p:cBhvr>
                                      <p:to>
                                        <p:strVal val="visible"/>
                                      </p:to>
                                    </p:set>
                                    <p:animEffect transition="in" filter="fade">
                                      <p:cBhvr>
                                        <p:cTn id="34" dur="1000"/>
                                        <p:tgtEl>
                                          <p:spTgt spid="10">
                                            <p:txEl>
                                              <p:pRg st="3" end="3"/>
                                            </p:txEl>
                                          </p:spTgt>
                                        </p:tgtEl>
                                      </p:cBhvr>
                                    </p:animEffect>
                                    <p:anim calcmode="lin" valueType="num">
                                      <p:cBhvr>
                                        <p:cTn id="35" dur="1000" fill="hold"/>
                                        <p:tgtEl>
                                          <p:spTgt spid="10">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10">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0">
                                            <p:txEl>
                                              <p:pRg st="4" end="4"/>
                                            </p:txEl>
                                          </p:spTgt>
                                        </p:tgtEl>
                                        <p:attrNameLst>
                                          <p:attrName>style.visibility</p:attrName>
                                        </p:attrNameLst>
                                      </p:cBhvr>
                                      <p:to>
                                        <p:strVal val="visible"/>
                                      </p:to>
                                    </p:set>
                                    <p:animEffect transition="in" filter="fade">
                                      <p:cBhvr>
                                        <p:cTn id="41" dur="1000"/>
                                        <p:tgtEl>
                                          <p:spTgt spid="10">
                                            <p:txEl>
                                              <p:pRg st="4" end="4"/>
                                            </p:txEl>
                                          </p:spTgt>
                                        </p:tgtEl>
                                      </p:cBhvr>
                                    </p:animEffect>
                                    <p:anim calcmode="lin" valueType="num">
                                      <p:cBhvr>
                                        <p:cTn id="42" dur="1000" fill="hold"/>
                                        <p:tgtEl>
                                          <p:spTgt spid="10">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10">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ctr" rtl="0"/>
            <a:r>
              <a:rPr lang="ar-SA" sz="7200" b="1" dirty="0" smtClean="0">
                <a:latin typeface="Traditional Arabic" panose="02020603050405020304" pitchFamily="18" charset="-78"/>
                <a:cs typeface="Traditional Arabic" panose="02020603050405020304" pitchFamily="18" charset="-78"/>
              </a:rPr>
              <a:t>علامات النفاق الأكبر </a:t>
            </a:r>
            <a:endParaRPr lang="ar-SA" sz="7200" b="1" dirty="0">
              <a:latin typeface="Traditional Arabic" panose="02020603050405020304" pitchFamily="18" charset="-78"/>
              <a:cs typeface="Traditional Arabic" panose="02020603050405020304" pitchFamily="18" charset="-78"/>
            </a:endParaRPr>
          </a:p>
        </p:txBody>
      </p:sp>
      <p:pic>
        <p:nvPicPr>
          <p:cNvPr id="9"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2210517" cy="2275533"/>
          </a:xfrm>
        </p:spPr>
      </p:pic>
      <p:sp>
        <p:nvSpPr>
          <p:cNvPr id="10" name="مربع نص 9"/>
          <p:cNvSpPr txBox="1"/>
          <p:nvPr/>
        </p:nvSpPr>
        <p:spPr>
          <a:xfrm>
            <a:off x="873312" y="2171718"/>
            <a:ext cx="9811871" cy="3785652"/>
          </a:xfrm>
          <a:prstGeom prst="rect">
            <a:avLst/>
          </a:prstGeom>
          <a:noFill/>
        </p:spPr>
        <p:txBody>
          <a:bodyPr wrap="square" rtlCol="1">
            <a:spAutoFit/>
          </a:bodyPr>
          <a:lstStyle/>
          <a:p>
            <a:pPr lvl="1" algn="ctr"/>
            <a:r>
              <a:rPr lang="ar-SA" sz="4800" dirty="0" smtClean="0">
                <a:latin typeface="Traditional Arabic" panose="02020603050405020304" pitchFamily="18" charset="-78"/>
                <a:cs typeface="Traditional Arabic" panose="02020603050405020304" pitchFamily="18" charset="-78"/>
              </a:rPr>
              <a:t>2</a:t>
            </a:r>
            <a:r>
              <a:rPr lang="ar-SA" sz="4800" b="1" dirty="0" smtClean="0">
                <a:latin typeface="Traditional Arabic" panose="02020603050405020304" pitchFamily="18" charset="-78"/>
                <a:cs typeface="Traditional Arabic" panose="02020603050405020304" pitchFamily="18" charset="-78"/>
              </a:rPr>
              <a:t> ـ  بغض الرسول صلى الله عليه وسلم ، فالمنافق يبغض الرسول صلى الله عليه وسلم وقد أخبر الله أن من أبغض الرسول صلى الله عليه وسلم فهو أبتر ، قال تعالى : (</a:t>
            </a:r>
            <a:r>
              <a:rPr lang="ar-SA" sz="4800" b="1" dirty="0"/>
              <a:t> </a:t>
            </a:r>
            <a:r>
              <a:rPr lang="ar-SA" sz="4800" b="1" dirty="0" smtClean="0">
                <a:solidFill>
                  <a:srgbClr val="00B050"/>
                </a:solidFill>
              </a:rPr>
              <a:t>إن شانئك هو الأبتر </a:t>
            </a:r>
            <a:r>
              <a:rPr lang="ar-SA" sz="4800" b="1" spc="-150" dirty="0" smtClean="0">
                <a:solidFill>
                  <a:srgbClr val="00B050"/>
                </a:solidFill>
              </a:rPr>
              <a:t> </a:t>
            </a:r>
            <a:r>
              <a:rPr lang="ar-SA" sz="4800" b="1" dirty="0" smtClean="0">
                <a:latin typeface="Traditional Arabic" panose="02020603050405020304" pitchFamily="18" charset="-78"/>
                <a:cs typeface="Traditional Arabic" panose="02020603050405020304" pitchFamily="18" charset="-78"/>
              </a:rPr>
              <a:t>) شانئك : مبغضك والأبتر: المقطوع من كل خير  </a:t>
            </a:r>
          </a:p>
        </p:txBody>
      </p:sp>
    </p:spTree>
    <p:extLst>
      <p:ext uri="{BB962C8B-B14F-4D97-AF65-F5344CB8AC3E}">
        <p14:creationId xmlns:p14="http://schemas.microsoft.com/office/powerpoint/2010/main" val="4176623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1000"/>
                                        <p:tgtEl>
                                          <p:spTgt spid="10">
                                            <p:txEl>
                                              <p:pRg st="0" end="0"/>
                                            </p:txEl>
                                          </p:spTgt>
                                        </p:tgtEl>
                                      </p:cBhvr>
                                    </p:animEffect>
                                    <p:anim calcmode="lin" valueType="num">
                                      <p:cBhvr>
                                        <p:cTn id="14"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ctr" rtl="0"/>
            <a:r>
              <a:rPr lang="ar-SA" sz="7200" b="1" dirty="0" smtClean="0">
                <a:latin typeface="Traditional Arabic" panose="02020603050405020304" pitchFamily="18" charset="-78"/>
                <a:cs typeface="Traditional Arabic" panose="02020603050405020304" pitchFamily="18" charset="-78"/>
              </a:rPr>
              <a:t>علامات النفاق الأكبر </a:t>
            </a:r>
            <a:endParaRPr lang="ar-SA" sz="7200" b="1" dirty="0">
              <a:latin typeface="Traditional Arabic" panose="02020603050405020304" pitchFamily="18" charset="-78"/>
              <a:cs typeface="Traditional Arabic" panose="02020603050405020304" pitchFamily="18" charset="-78"/>
            </a:endParaRPr>
          </a:p>
        </p:txBody>
      </p:sp>
      <p:pic>
        <p:nvPicPr>
          <p:cNvPr id="9"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2210517" cy="2275533"/>
          </a:xfrm>
        </p:spPr>
      </p:pic>
      <p:sp>
        <p:nvSpPr>
          <p:cNvPr id="10" name="مربع نص 9"/>
          <p:cNvSpPr txBox="1"/>
          <p:nvPr/>
        </p:nvSpPr>
        <p:spPr>
          <a:xfrm>
            <a:off x="110372" y="2796193"/>
            <a:ext cx="11980122" cy="3046988"/>
          </a:xfrm>
          <a:prstGeom prst="rect">
            <a:avLst/>
          </a:prstGeom>
          <a:noFill/>
        </p:spPr>
        <p:txBody>
          <a:bodyPr wrap="square" rtlCol="1">
            <a:spAutoFit/>
          </a:bodyPr>
          <a:lstStyle/>
          <a:p>
            <a:pPr lvl="1" algn="ctr"/>
            <a:r>
              <a:rPr lang="ar-SA" sz="4800" dirty="0" smtClean="0">
                <a:latin typeface="Traditional Arabic" panose="02020603050405020304" pitchFamily="18" charset="-78"/>
                <a:cs typeface="Traditional Arabic" panose="02020603050405020304" pitchFamily="18" charset="-78"/>
              </a:rPr>
              <a:t>3</a:t>
            </a:r>
            <a:r>
              <a:rPr lang="ar-SA" sz="4800" b="1" dirty="0" smtClean="0">
                <a:latin typeface="Traditional Arabic" panose="02020603050405020304" pitchFamily="18" charset="-78"/>
                <a:cs typeface="Traditional Arabic" panose="02020603050405020304" pitchFamily="18" charset="-78"/>
              </a:rPr>
              <a:t> ـ بغض </a:t>
            </a:r>
            <a:r>
              <a:rPr lang="ar-SA" sz="4800" b="1" dirty="0" err="1" smtClean="0">
                <a:latin typeface="Traditional Arabic" panose="02020603050405020304" pitchFamily="18" charset="-78"/>
                <a:cs typeface="Traditional Arabic" panose="02020603050405020304" pitchFamily="18" charset="-78"/>
              </a:rPr>
              <a:t>ماجاء</a:t>
            </a:r>
            <a:r>
              <a:rPr lang="ar-SA" sz="4800" b="1" dirty="0" smtClean="0">
                <a:latin typeface="Traditional Arabic" panose="02020603050405020304" pitchFamily="18" charset="-78"/>
                <a:cs typeface="Traditional Arabic" panose="02020603050405020304" pitchFamily="18" charset="-78"/>
              </a:rPr>
              <a:t> به الرسول صلى الله عليه وسلم ، وهو محبط لجميع الأعمال ، </a:t>
            </a:r>
          </a:p>
          <a:p>
            <a:pPr lvl="1" algn="ctr"/>
            <a:r>
              <a:rPr lang="ar-SA" sz="4400" b="1" dirty="0" smtClean="0">
                <a:latin typeface="Traditional Arabic" panose="02020603050405020304" pitchFamily="18" charset="-78"/>
                <a:cs typeface="Traditional Arabic" panose="02020603050405020304" pitchFamily="18" charset="-78"/>
              </a:rPr>
              <a:t>قال الله تعالى </a:t>
            </a:r>
            <a:r>
              <a:rPr lang="ar-SA" sz="4800" b="1" dirty="0" smtClean="0">
                <a:latin typeface="Traditional Arabic" panose="02020603050405020304" pitchFamily="18" charset="-78"/>
                <a:cs typeface="Traditional Arabic" panose="02020603050405020304" pitchFamily="18" charset="-78"/>
              </a:rPr>
              <a:t>(</a:t>
            </a:r>
            <a:r>
              <a:rPr lang="ar-SA" sz="4800" b="1" dirty="0">
                <a:solidFill>
                  <a:srgbClr val="00B050"/>
                </a:solidFill>
              </a:rPr>
              <a:t>ذَلِكَ بِأَنَّهُمْ كَرِهُوا مَا أَنزَلَ اللَّهُ فَأَحْبَطَ </a:t>
            </a:r>
            <a:r>
              <a:rPr lang="ar-SA" sz="4800" b="1" dirty="0" smtClean="0">
                <a:solidFill>
                  <a:srgbClr val="00B050"/>
                </a:solidFill>
              </a:rPr>
              <a:t>أَعْمَالَهُم</a:t>
            </a:r>
            <a:r>
              <a:rPr lang="ar-SA" sz="4800" b="1" dirty="0" smtClean="0"/>
              <a:t>ْ )</a:t>
            </a:r>
            <a:r>
              <a:rPr lang="en-US" sz="4800" b="1" dirty="0" smtClean="0"/>
              <a:t>   </a:t>
            </a:r>
            <a:endParaRPr lang="ar-SA" sz="4800" b="1" dirty="0"/>
          </a:p>
          <a:p>
            <a:pPr lvl="1" algn="ctr"/>
            <a:endParaRPr lang="ar-SA" sz="4800" b="1" dirty="0" smtClean="0">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189697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1000"/>
                                        <p:tgtEl>
                                          <p:spTgt spid="10">
                                            <p:txEl>
                                              <p:pRg st="0" end="0"/>
                                            </p:txEl>
                                          </p:spTgt>
                                        </p:tgtEl>
                                      </p:cBhvr>
                                    </p:animEffect>
                                    <p:anim calcmode="lin" valueType="num">
                                      <p:cBhvr>
                                        <p:cTn id="14"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0">
                                            <p:txEl>
                                              <p:pRg st="1" end="1"/>
                                            </p:txEl>
                                          </p:spTgt>
                                        </p:tgtEl>
                                        <p:attrNameLst>
                                          <p:attrName>style.visibility</p:attrName>
                                        </p:attrNameLst>
                                      </p:cBhvr>
                                      <p:to>
                                        <p:strVal val="visible"/>
                                      </p:to>
                                    </p:set>
                                    <p:animEffect transition="in" filter="fade">
                                      <p:cBhvr>
                                        <p:cTn id="20" dur="1000"/>
                                        <p:tgtEl>
                                          <p:spTgt spid="10">
                                            <p:txEl>
                                              <p:pRg st="1" end="1"/>
                                            </p:txEl>
                                          </p:spTgt>
                                        </p:tgtEl>
                                      </p:cBhvr>
                                    </p:animEffect>
                                    <p:anim calcmode="lin" valueType="num">
                                      <p:cBhvr>
                                        <p:cTn id="21"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ctr" rtl="0"/>
            <a:r>
              <a:rPr lang="ar-SA" sz="7200" b="1" dirty="0" smtClean="0">
                <a:latin typeface="Traditional Arabic" panose="02020603050405020304" pitchFamily="18" charset="-78"/>
                <a:cs typeface="Traditional Arabic" panose="02020603050405020304" pitchFamily="18" charset="-78"/>
              </a:rPr>
              <a:t>علامات النفاق الأكبر </a:t>
            </a:r>
            <a:endParaRPr lang="ar-SA" sz="7200" b="1" dirty="0">
              <a:latin typeface="Traditional Arabic" panose="02020603050405020304" pitchFamily="18" charset="-78"/>
              <a:cs typeface="Traditional Arabic" panose="02020603050405020304" pitchFamily="18" charset="-78"/>
            </a:endParaRPr>
          </a:p>
        </p:txBody>
      </p:sp>
      <p:pic>
        <p:nvPicPr>
          <p:cNvPr id="9"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2210517" cy="2275533"/>
          </a:xfrm>
        </p:spPr>
      </p:pic>
      <p:sp>
        <p:nvSpPr>
          <p:cNvPr id="10" name="مربع نص 9"/>
          <p:cNvSpPr txBox="1"/>
          <p:nvPr/>
        </p:nvSpPr>
        <p:spPr>
          <a:xfrm>
            <a:off x="-1" y="2875021"/>
            <a:ext cx="11997559" cy="3139321"/>
          </a:xfrm>
          <a:prstGeom prst="rect">
            <a:avLst/>
          </a:prstGeom>
          <a:noFill/>
        </p:spPr>
        <p:txBody>
          <a:bodyPr wrap="square" rtlCol="1">
            <a:spAutoFit/>
          </a:bodyPr>
          <a:lstStyle/>
          <a:p>
            <a:pPr lvl="1" algn="ctr"/>
            <a:r>
              <a:rPr lang="ar-SA" sz="5400" dirty="0" smtClean="0">
                <a:latin typeface="Traditional Arabic" panose="02020603050405020304" pitchFamily="18" charset="-78"/>
                <a:cs typeface="Traditional Arabic" panose="02020603050405020304" pitchFamily="18" charset="-78"/>
              </a:rPr>
              <a:t>4 ـ موالاة الكفار ومناصرتهم على المسلمين ، قال الله تعالى </a:t>
            </a:r>
            <a:r>
              <a:rPr lang="ar-SA" sz="4800" dirty="0" smtClean="0">
                <a:latin typeface="Traditional Arabic" panose="02020603050405020304" pitchFamily="18" charset="-78"/>
                <a:cs typeface="Traditional Arabic" panose="02020603050405020304" pitchFamily="18" charset="-78"/>
              </a:rPr>
              <a:t>(</a:t>
            </a:r>
            <a:r>
              <a:rPr lang="ar-SA" sz="4800" b="1" dirty="0">
                <a:solidFill>
                  <a:srgbClr val="00B050"/>
                </a:solidFill>
              </a:rPr>
              <a:t>يَا أَيُّهَا الَّذِينَ آمَنُوا لا تَتَّخِذُوا الْيَهُودَ وَالنَّصَارَى أَوْلِيَاءَ بَعْضُهُمْ أَوْلِيَاءُ بَعْضٍ وَمَنْ يَتَوَلَّهُمْ مِنْكُمْ فَإِنَّهُ مِنْهُمْ إِنَّ اللَّهَ لا يَهْدِي الْقَوْمَ </a:t>
            </a:r>
            <a:r>
              <a:rPr lang="ar-SA" sz="4800" b="1" dirty="0" smtClean="0">
                <a:solidFill>
                  <a:srgbClr val="00B050"/>
                </a:solidFill>
              </a:rPr>
              <a:t>الظَّالِمِينَ )</a:t>
            </a:r>
            <a:r>
              <a:rPr lang="ar-SA" sz="4800" dirty="0" smtClean="0">
                <a:solidFill>
                  <a:srgbClr val="00B050"/>
                </a:solidFill>
                <a:latin typeface="Traditional Arabic" panose="02020603050405020304" pitchFamily="18" charset="-78"/>
                <a:cs typeface="Traditional Arabic" panose="02020603050405020304" pitchFamily="18" charset="-78"/>
              </a:rPr>
              <a:t> </a:t>
            </a:r>
          </a:p>
        </p:txBody>
      </p:sp>
    </p:spTree>
    <p:extLst>
      <p:ext uri="{BB962C8B-B14F-4D97-AF65-F5344CB8AC3E}">
        <p14:creationId xmlns:p14="http://schemas.microsoft.com/office/powerpoint/2010/main" val="3293848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1000"/>
                                        <p:tgtEl>
                                          <p:spTgt spid="10">
                                            <p:txEl>
                                              <p:pRg st="0" end="0"/>
                                            </p:txEl>
                                          </p:spTgt>
                                        </p:tgtEl>
                                      </p:cBhvr>
                                    </p:animEffect>
                                    <p:anim calcmode="lin" valueType="num">
                                      <p:cBhvr>
                                        <p:cTn id="14"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ctr" rtl="0"/>
            <a:r>
              <a:rPr lang="ar-SA" sz="7200" b="1" dirty="0" smtClean="0">
                <a:latin typeface="Traditional Arabic" panose="02020603050405020304" pitchFamily="18" charset="-78"/>
                <a:cs typeface="Traditional Arabic" panose="02020603050405020304" pitchFamily="18" charset="-78"/>
              </a:rPr>
              <a:t>علامات النفاق الأكبر </a:t>
            </a:r>
            <a:endParaRPr lang="ar-SA" sz="7200" b="1" dirty="0">
              <a:latin typeface="Traditional Arabic" panose="02020603050405020304" pitchFamily="18" charset="-78"/>
              <a:cs typeface="Traditional Arabic" panose="02020603050405020304" pitchFamily="18" charset="-78"/>
            </a:endParaRPr>
          </a:p>
        </p:txBody>
      </p:sp>
      <p:pic>
        <p:nvPicPr>
          <p:cNvPr id="9"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2210517" cy="2275533"/>
          </a:xfrm>
        </p:spPr>
      </p:pic>
      <p:sp>
        <p:nvSpPr>
          <p:cNvPr id="10" name="مربع نص 9"/>
          <p:cNvSpPr txBox="1"/>
          <p:nvPr/>
        </p:nvSpPr>
        <p:spPr>
          <a:xfrm>
            <a:off x="0" y="2875021"/>
            <a:ext cx="12192000" cy="3939540"/>
          </a:xfrm>
          <a:prstGeom prst="rect">
            <a:avLst/>
          </a:prstGeom>
          <a:noFill/>
        </p:spPr>
        <p:txBody>
          <a:bodyPr wrap="square" rtlCol="1">
            <a:spAutoFit/>
          </a:bodyPr>
          <a:lstStyle/>
          <a:p>
            <a:pPr algn="r" rtl="1"/>
            <a:r>
              <a:rPr lang="ar-SA" sz="4800" dirty="0" smtClean="0">
                <a:latin typeface="Traditional Arabic" panose="02020603050405020304" pitchFamily="18" charset="-78"/>
                <a:cs typeface="Traditional Arabic" panose="02020603050405020304" pitchFamily="18" charset="-78"/>
              </a:rPr>
              <a:t>5</a:t>
            </a:r>
            <a:r>
              <a:rPr lang="ar-SA" sz="4800" b="1" dirty="0" smtClean="0">
                <a:latin typeface="Traditional Arabic" panose="02020603050405020304" pitchFamily="18" charset="-78"/>
                <a:cs typeface="Traditional Arabic" panose="02020603050405020304" pitchFamily="18" charset="-78"/>
              </a:rPr>
              <a:t> ـ الكراهية لانتصار دين الإسلام والفرح بهزيمته ، كما اخبر الله عن المنافقين </a:t>
            </a:r>
          </a:p>
          <a:p>
            <a:pPr algn="ctr" rtl="1"/>
            <a:r>
              <a:rPr lang="ar-SA" sz="4800" b="1" dirty="0" smtClean="0">
                <a:latin typeface="Traditional Arabic" panose="02020603050405020304" pitchFamily="18" charset="-78"/>
                <a:cs typeface="Traditional Arabic" panose="02020603050405020304" pitchFamily="18" charset="-78"/>
              </a:rPr>
              <a:t>بقوله تعالى : </a:t>
            </a:r>
            <a:r>
              <a:rPr lang="ar-SA" sz="4800" dirty="0" smtClean="0">
                <a:latin typeface="Traditional Arabic" panose="02020603050405020304" pitchFamily="18" charset="-78"/>
                <a:cs typeface="Traditional Arabic" panose="02020603050405020304" pitchFamily="18" charset="-78"/>
              </a:rPr>
              <a:t>(</a:t>
            </a:r>
            <a:r>
              <a:rPr lang="ar-SA" sz="4000" dirty="0">
                <a:solidFill>
                  <a:srgbClr val="00B050"/>
                </a:solidFill>
              </a:rPr>
              <a:t>إِنْ تَمْسَسْكُمْ حَسَنَةٌ تَسُؤْهُمْ وَإِنْ تُصِبْكُمْ سَيِّئَةٌ يَفْرَحُوا بِهَا ۖ وَإِنْ تَصْبِرُوا وَتَتَّقُوا لَا يَضُرُّكُمْ كَيْدُهُمْ شَيْئًا ۗ إِنَّ اللَّهَ بِمَا يَعْمَلُونَ </a:t>
            </a:r>
            <a:r>
              <a:rPr lang="ar-SA" sz="4000" dirty="0" smtClean="0">
                <a:solidFill>
                  <a:srgbClr val="00B050"/>
                </a:solidFill>
              </a:rPr>
              <a:t>مُحِيطٌ </a:t>
            </a:r>
            <a:r>
              <a:rPr lang="ar-SA" sz="4000" dirty="0" smtClean="0"/>
              <a:t>)</a:t>
            </a:r>
            <a:endParaRPr lang="ar-SA" sz="4000" dirty="0"/>
          </a:p>
          <a:p>
            <a:pPr algn="ctr"/>
            <a:r>
              <a:rPr lang="ar-SA" dirty="0"/>
              <a:t/>
            </a:r>
            <a:br>
              <a:rPr lang="ar-SA" dirty="0"/>
            </a:br>
            <a:endParaRPr lang="ar-SA" sz="4800" dirty="0" smtClean="0">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3253270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1000"/>
                                        <p:tgtEl>
                                          <p:spTgt spid="10">
                                            <p:txEl>
                                              <p:pRg st="0" end="0"/>
                                            </p:txEl>
                                          </p:spTgt>
                                        </p:tgtEl>
                                      </p:cBhvr>
                                    </p:animEffect>
                                    <p:anim calcmode="lin" valueType="num">
                                      <p:cBhvr>
                                        <p:cTn id="14"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0">
                                            <p:txEl>
                                              <p:pRg st="1" end="1"/>
                                            </p:txEl>
                                          </p:spTgt>
                                        </p:tgtEl>
                                        <p:attrNameLst>
                                          <p:attrName>style.visibility</p:attrName>
                                        </p:attrNameLst>
                                      </p:cBhvr>
                                      <p:to>
                                        <p:strVal val="visible"/>
                                      </p:to>
                                    </p:set>
                                    <p:animEffect transition="in" filter="fade">
                                      <p:cBhvr>
                                        <p:cTn id="20" dur="1000"/>
                                        <p:tgtEl>
                                          <p:spTgt spid="10">
                                            <p:txEl>
                                              <p:pRg st="1" end="1"/>
                                            </p:txEl>
                                          </p:spTgt>
                                        </p:tgtEl>
                                      </p:cBhvr>
                                    </p:animEffect>
                                    <p:anim calcmode="lin" valueType="num">
                                      <p:cBhvr>
                                        <p:cTn id="21"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0">
                                            <p:txEl>
                                              <p:pRg st="2" end="2"/>
                                            </p:txEl>
                                          </p:spTgt>
                                        </p:tgtEl>
                                        <p:attrNameLst>
                                          <p:attrName>style.visibility</p:attrName>
                                        </p:attrNameLst>
                                      </p:cBhvr>
                                      <p:to>
                                        <p:strVal val="visible"/>
                                      </p:to>
                                    </p:set>
                                    <p:animEffect transition="in" filter="fade">
                                      <p:cBhvr>
                                        <p:cTn id="27" dur="1000"/>
                                        <p:tgtEl>
                                          <p:spTgt spid="10">
                                            <p:txEl>
                                              <p:pRg st="2" end="2"/>
                                            </p:txEl>
                                          </p:spTgt>
                                        </p:tgtEl>
                                      </p:cBhvr>
                                    </p:animEffect>
                                    <p:anim calcmode="lin" valueType="num">
                                      <p:cBhvr>
                                        <p:cTn id="28"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مجلس إدارة أيون">
  <a:themeElements>
    <a:clrScheme name="مجلس إدارة أيون">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مجلس إدارة أيون">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مجلس إدارة أيون">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15165</TotalTime>
  <Words>874</Words>
  <Application>Microsoft Office PowerPoint</Application>
  <PresentationFormat>ملء الشاشة</PresentationFormat>
  <Paragraphs>83</Paragraphs>
  <Slides>18</Slides>
  <Notes>0</Notes>
  <HiddenSlides>0</HiddenSlides>
  <MMClips>0</MMClips>
  <ScaleCrop>false</ScaleCrop>
  <HeadingPairs>
    <vt:vector size="6" baseType="variant">
      <vt:variant>
        <vt:lpstr>الخطوط المستخدمة</vt:lpstr>
      </vt:variant>
      <vt:variant>
        <vt:i4>6</vt:i4>
      </vt:variant>
      <vt:variant>
        <vt:lpstr>نسق</vt:lpstr>
      </vt:variant>
      <vt:variant>
        <vt:i4>1</vt:i4>
      </vt:variant>
      <vt:variant>
        <vt:lpstr>عناوين الشرائح</vt:lpstr>
      </vt:variant>
      <vt:variant>
        <vt:i4>18</vt:i4>
      </vt:variant>
    </vt:vector>
  </HeadingPairs>
  <TitlesOfParts>
    <vt:vector size="25" baseType="lpstr">
      <vt:lpstr>Arial</vt:lpstr>
      <vt:lpstr>Century Gothic</vt:lpstr>
      <vt:lpstr>Times New Roman</vt:lpstr>
      <vt:lpstr>Traditional Arabic</vt:lpstr>
      <vt:lpstr>Wingdings</vt:lpstr>
      <vt:lpstr>Wingdings 3</vt:lpstr>
      <vt:lpstr>مجلس إدارة أيون</vt:lpstr>
      <vt:lpstr>عرض تقديمي في PowerPoint</vt:lpstr>
      <vt:lpstr>* تمهيد </vt:lpstr>
      <vt:lpstr>عرض تقديمي في PowerPoint</vt:lpstr>
      <vt:lpstr>تعريف النفاق الأكبر</vt:lpstr>
      <vt:lpstr>علامات النفاق الأكبر </vt:lpstr>
      <vt:lpstr>علامات النفاق الأكبر </vt:lpstr>
      <vt:lpstr>علامات النفاق الأكبر </vt:lpstr>
      <vt:lpstr>علامات النفاق الأكبر </vt:lpstr>
      <vt:lpstr>علامات النفاق الأكبر </vt:lpstr>
      <vt:lpstr>علامات النفاق الأكبر </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R O U C C I _</dc:creator>
  <cp:lastModifiedBy>ألفا للحاسبات</cp:lastModifiedBy>
  <cp:revision>80</cp:revision>
  <cp:lastPrinted>2014-11-13T02:13:24Z</cp:lastPrinted>
  <dcterms:created xsi:type="dcterms:W3CDTF">2014-11-04T14:13:49Z</dcterms:created>
  <dcterms:modified xsi:type="dcterms:W3CDTF">2014-12-02T05:03:24Z</dcterms:modified>
</cp:coreProperties>
</file>