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51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38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3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80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34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04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88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99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331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5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38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09DFB-EF84-4546-BB0D-9F445A484955}" type="datetimeFigureOut">
              <a:rPr lang="ar-SA" smtClean="0"/>
              <a:t>12/01/37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9217-3B7B-43EA-93EB-167087AE36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95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90000"/>
            <a:ext cx="486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9" y="6403145"/>
            <a:ext cx="7589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90094"/>
            <a:ext cx="486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9" y="6403145"/>
            <a:ext cx="7589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90000"/>
            <a:ext cx="486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9" y="6403145"/>
            <a:ext cx="7589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90000"/>
            <a:ext cx="486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9" y="6403145"/>
            <a:ext cx="7589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3" y="188640"/>
            <a:ext cx="792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4" y="2205064"/>
            <a:ext cx="792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0" y="4221088"/>
            <a:ext cx="79200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مستقيم 4"/>
          <p:cNvCxnSpPr/>
          <p:nvPr/>
        </p:nvCxnSpPr>
        <p:spPr>
          <a:xfrm flipH="1">
            <a:off x="899592" y="1988640"/>
            <a:ext cx="74783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891316" y="4149080"/>
            <a:ext cx="74783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4" y="171055"/>
            <a:ext cx="3667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39" y="2030844"/>
            <a:ext cx="32575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0844"/>
            <a:ext cx="2990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C:\Users\DELL\AppData\Local\Temp\SNAGHTML2ac471e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4" y="4163828"/>
            <a:ext cx="36480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DELL\AppData\Local\Microsoft\Windows\INetCache\IE\L1IMJPA0\X-icon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61" y="494466"/>
            <a:ext cx="499120" cy="4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DELL\AppData\Local\Microsoft\Windows\INetCache\IE\L1IMJPA0\X-icon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217"/>
            <a:ext cx="499120" cy="4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DELL\AppData\Local\Microsoft\Windows\INetCache\IE\L1IMJPA0\X-icon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81" y="3284984"/>
            <a:ext cx="499120" cy="4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DELL\AppData\Local\Microsoft\Windows\INetCache\IE\L1IMJPA0\X-icon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08" y="3105064"/>
            <a:ext cx="499120" cy="4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DELL\AppData\Local\Microsoft\Windows\INetCache\IE\L1IMJPA0\X-icon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02" y="5301208"/>
            <a:ext cx="499120" cy="4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:\Users\DELL\AppData\Local\Microsoft\Windows\INetCache\IE\L1IMJPA0\X-icon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44" y="5301208"/>
            <a:ext cx="499120" cy="4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عرض على الشاشة (3:4)‏</PresentationFormat>
  <Paragraphs>0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6</cp:revision>
  <dcterms:created xsi:type="dcterms:W3CDTF">2015-10-25T18:42:40Z</dcterms:created>
  <dcterms:modified xsi:type="dcterms:W3CDTF">2015-10-25T19:11:27Z</dcterms:modified>
</cp:coreProperties>
</file>