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5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38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3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04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8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9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3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3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9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4010"/>
            <a:ext cx="8083834" cy="25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28" y="188640"/>
            <a:ext cx="1581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2" y="332656"/>
            <a:ext cx="7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2" y="3456951"/>
            <a:ext cx="7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207"/>
            <a:ext cx="2762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15" y="6179788"/>
            <a:ext cx="2409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3203848" y="1412776"/>
            <a:ext cx="165618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275971" y="4454228"/>
            <a:ext cx="165618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0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" y="275903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" y="1817896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" y="3356992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" y="4887312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DELL\AppData\Local\Temp\SNAGHTML2adfc5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5903"/>
            <a:ext cx="67722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شكل بيضاوي 10"/>
          <p:cNvSpPr/>
          <p:nvPr/>
        </p:nvSpPr>
        <p:spPr>
          <a:xfrm>
            <a:off x="2483768" y="275903"/>
            <a:ext cx="2048936" cy="1541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82" name="Picture 10" descr="C:\Users\DELL\AppData\Local\Microsoft\Windows\INetCache\IE\5B3ROH01\768px-Red_X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884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DELL\AppData\Local\Microsoft\Windows\INetCache\IE\5B3ROH01\768px-Red_X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53" y="2412035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" y="3358800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" y="3358800"/>
            <a:ext cx="792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:\Users\DELL\AppData\Local\Temp\SNAGHTML2ae7e0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1740"/>
            <a:ext cx="61626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DELL\AppData\Local\Temp\SNAGHTML2af12b4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12" y="6237312"/>
            <a:ext cx="39243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شكل بيضاوي 12"/>
          <p:cNvSpPr/>
          <p:nvPr/>
        </p:nvSpPr>
        <p:spPr>
          <a:xfrm>
            <a:off x="2483768" y="2132896"/>
            <a:ext cx="1384468" cy="122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5796136" y="5015756"/>
            <a:ext cx="1540737" cy="1362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14</cp:revision>
  <dcterms:created xsi:type="dcterms:W3CDTF">2015-10-25T18:42:40Z</dcterms:created>
  <dcterms:modified xsi:type="dcterms:W3CDTF">2015-10-25T20:01:40Z</dcterms:modified>
</cp:coreProperties>
</file>