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05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438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38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0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834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604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388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399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331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94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438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09DFB-EF84-4546-BB0D-9F445A484955}" type="datetimeFigureOut">
              <a:rPr lang="ar-SA" smtClean="0"/>
              <a:t>14/01/37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99217-3B7B-43EA-93EB-167087AE361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695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08720"/>
            <a:ext cx="8925947" cy="454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51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920000" cy="278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352" y="2780928"/>
            <a:ext cx="72564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7287065" y="1614732"/>
            <a:ext cx="1028935" cy="100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15" y="3501008"/>
            <a:ext cx="7920000" cy="245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5830496"/>
            <a:ext cx="709453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مستطيل 9"/>
          <p:cNvSpPr/>
          <p:nvPr/>
        </p:nvSpPr>
        <p:spPr>
          <a:xfrm>
            <a:off x="6256320" y="1614732"/>
            <a:ext cx="1029600" cy="1008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249988" y="1614732"/>
            <a:ext cx="1029600" cy="100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4223876" y="1614732"/>
            <a:ext cx="1029600" cy="1008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189780" y="1614732"/>
            <a:ext cx="1029600" cy="100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176580" y="1614732"/>
            <a:ext cx="1029600" cy="1008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1168468" y="1614732"/>
            <a:ext cx="1029600" cy="100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6755288" y="4551324"/>
            <a:ext cx="1044000" cy="1044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711288" y="4551324"/>
            <a:ext cx="1044000" cy="10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4662128" y="4551324"/>
            <a:ext cx="1062000" cy="1044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596076" y="4559029"/>
            <a:ext cx="1062000" cy="10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544092" y="4551324"/>
            <a:ext cx="1062000" cy="1044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1496989" y="4551324"/>
            <a:ext cx="1044000" cy="1044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275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5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694" y="116632"/>
            <a:ext cx="5790928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91" y="1922580"/>
            <a:ext cx="5873031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023" y="3573016"/>
            <a:ext cx="6659599" cy="16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93016"/>
            <a:ext cx="7270363" cy="146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رابط مستقيم 4"/>
          <p:cNvCxnSpPr/>
          <p:nvPr/>
        </p:nvCxnSpPr>
        <p:spPr>
          <a:xfrm flipH="1">
            <a:off x="566020" y="1792904"/>
            <a:ext cx="799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H="1">
            <a:off x="566020" y="3573016"/>
            <a:ext cx="799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H="1">
            <a:off x="566020" y="5193016"/>
            <a:ext cx="799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مستطيل 5"/>
          <p:cNvSpPr/>
          <p:nvPr/>
        </p:nvSpPr>
        <p:spPr>
          <a:xfrm>
            <a:off x="6921306" y="745913"/>
            <a:ext cx="789242" cy="77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132064" y="746515"/>
            <a:ext cx="789242" cy="77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5342822" y="746515"/>
            <a:ext cx="789242" cy="77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577259" y="745913"/>
            <a:ext cx="789242" cy="77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788017" y="745913"/>
            <a:ext cx="789242" cy="77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2998775" y="745913"/>
            <a:ext cx="789242" cy="774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209533" y="745913"/>
            <a:ext cx="789242" cy="77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C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790180" y="2594708"/>
            <a:ext cx="7992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6006411" y="2594708"/>
            <a:ext cx="7992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/>
          <p:cNvSpPr/>
          <p:nvPr/>
        </p:nvSpPr>
        <p:spPr>
          <a:xfrm>
            <a:off x="5207211" y="2594708"/>
            <a:ext cx="7992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4408011" y="2594708"/>
            <a:ext cx="7992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3600588" y="2594708"/>
            <a:ext cx="799200" cy="7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2799936" y="2594708"/>
            <a:ext cx="7992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6702436" y="4058830"/>
            <a:ext cx="918000" cy="91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5777167" y="4058830"/>
            <a:ext cx="918000" cy="91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4859167" y="4058830"/>
            <a:ext cx="918000" cy="91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981867" y="4058830"/>
            <a:ext cx="918000" cy="91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042386" y="4058830"/>
            <a:ext cx="918000" cy="91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2124386" y="4058830"/>
            <a:ext cx="918000" cy="91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6688368" y="5539964"/>
            <a:ext cx="990000" cy="99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5698368" y="5539964"/>
            <a:ext cx="990000" cy="99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ستطيل 35"/>
          <p:cNvSpPr/>
          <p:nvPr/>
        </p:nvSpPr>
        <p:spPr>
          <a:xfrm>
            <a:off x="4719029" y="5539964"/>
            <a:ext cx="990000" cy="99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36"/>
          <p:cNvSpPr/>
          <p:nvPr/>
        </p:nvSpPr>
        <p:spPr>
          <a:xfrm>
            <a:off x="3729029" y="5539964"/>
            <a:ext cx="990000" cy="99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ستطيل 37"/>
          <p:cNvSpPr/>
          <p:nvPr/>
        </p:nvSpPr>
        <p:spPr>
          <a:xfrm>
            <a:off x="2718067" y="5539964"/>
            <a:ext cx="990000" cy="990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مستطيل 38"/>
          <p:cNvSpPr/>
          <p:nvPr/>
        </p:nvSpPr>
        <p:spPr>
          <a:xfrm>
            <a:off x="1714533" y="5539964"/>
            <a:ext cx="990000" cy="99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759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9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9000"/>
                            </p:stCondLst>
                            <p:childTnLst>
                              <p:par>
                                <p:cTn id="1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8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9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DELL</cp:lastModifiedBy>
  <cp:revision>27</cp:revision>
  <dcterms:created xsi:type="dcterms:W3CDTF">2015-10-25T18:42:40Z</dcterms:created>
  <dcterms:modified xsi:type="dcterms:W3CDTF">2015-10-27T17:55:39Z</dcterms:modified>
</cp:coreProperties>
</file>