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187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63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363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174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651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02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040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62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737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160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202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1B898-7C58-49DC-9B58-A48106268232}" type="datetimeFigureOut">
              <a:rPr lang="ar-SA" smtClean="0"/>
              <a:t>03/03/37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284A-2F9D-4A20-8B12-2A89C57C3E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08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40"/>
            <a:ext cx="9144000" cy="683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2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toshib</dc:creator>
  <cp:lastModifiedBy>toshib</cp:lastModifiedBy>
  <cp:revision>2</cp:revision>
  <dcterms:created xsi:type="dcterms:W3CDTF">2015-12-14T18:24:31Z</dcterms:created>
  <dcterms:modified xsi:type="dcterms:W3CDTF">2015-12-14T18:26:53Z</dcterms:modified>
</cp:coreProperties>
</file>